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700" r:id="rId5"/>
    <p:sldMasterId id="2147483702" r:id="rId6"/>
    <p:sldMasterId id="214748370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y="6858000" cx="12192000"/>
  <p:notesSz cx="6858000" cy="9144000"/>
  <p:embeddedFontLst>
    <p:embeddedFont>
      <p:font typeface="Quattrocento Sans"/>
      <p:regular r:id="rId50"/>
      <p:bold r:id="rId51"/>
      <p:italic r:id="rId52"/>
      <p:boldItalic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8" roundtripDataSignature="AMtx7mg0Zy7PJaYloGJ6IW7whD1usIje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QuattrocentoSans-bold.fntdata"/><Relationship Id="rId50" Type="http://schemas.openxmlformats.org/officeDocument/2006/relationships/font" Target="fonts/QuattrocentoSans-regular.fntdata"/><Relationship Id="rId53" Type="http://schemas.openxmlformats.org/officeDocument/2006/relationships/font" Target="fonts/QuattrocentoSans-boldItalic.fntdata"/><Relationship Id="rId52" Type="http://schemas.openxmlformats.org/officeDocument/2006/relationships/font" Target="fonts/QuattrocentoSans-italic.fntdata"/><Relationship Id="rId11" Type="http://schemas.openxmlformats.org/officeDocument/2006/relationships/slide" Target="slides/slide3.xml"/><Relationship Id="rId55" Type="http://schemas.openxmlformats.org/officeDocument/2006/relationships/font" Target="fonts/OpenSans-bold.fntdata"/><Relationship Id="rId10" Type="http://schemas.openxmlformats.org/officeDocument/2006/relationships/slide" Target="slides/slide2.xml"/><Relationship Id="rId54" Type="http://schemas.openxmlformats.org/officeDocument/2006/relationships/font" Target="fonts/OpenSans-regular.fntdata"/><Relationship Id="rId13" Type="http://schemas.openxmlformats.org/officeDocument/2006/relationships/slide" Target="slides/slide5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4.xml"/><Relationship Id="rId56" Type="http://schemas.openxmlformats.org/officeDocument/2006/relationships/font" Target="fonts/OpenSans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58" Type="http://customschemas.google.com/relationships/presentationmetadata" Target="meta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419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AI-generated content may be incorrect.</a:t>
            </a:r>
            <a:br>
              <a:rPr lang="es-419"/>
            </a:br>
            <a:br>
              <a:rPr lang="es-419"/>
            </a:br>
            <a:r>
              <a:rPr lang="es-419"/>
              <a:t>---</a:t>
            </a:r>
            <a:br>
              <a:rPr lang="es-419"/>
            </a:b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130" name="Google Shape;113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94700ae869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394700ae869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394700ae869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94700ae86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94700ae86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394700ae86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85df6d7241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85df6d7241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g385df6d7241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Equipo del Proyecto, Tecnología Utilizada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228" name="Google Shape;122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234" name="Google Shape;123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241" name="Google Shape;124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8e29d741cb_0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g38e29d741cb_0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E7215420-EC21-4298-A9BB-FD110D34BA49%7D&amp;file=Fases%20y%20Compromisos%20Trabajos%20de%20Capstone.docx&amp;action=default&amp;mobileredirect=true,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Roadmap de Desarrollo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248" name="Google Shape;1248;g38e29d741cb_0_5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254" name="Google Shape;125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8e29d741cb_0_5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0" name="Google Shape;1260;g38e29d741cb_0_5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1" name="Google Shape;1261;g38e29d741cb_0_5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38e29d741cb_0_1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38e29d741cb_0_1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g38e29d741cb_0_1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Resumen Ejecutivo, Problema Detectado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139" name="Google Shape;113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9b167a617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39b167a617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g39b167a617d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8e29d741cb_0_2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g38e29d741cb_0_2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Conclusión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283" name="Google Shape;1283;g38e29d741cb_0_2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8e29d741cb_0_28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8" name="Google Shape;1288;g38e29d741cb_0_28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9" name="Google Shape;1289;g38e29d741cb_0_28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8e29d741cb_0_3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8e29d741cb_0_3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g38e29d741cb_0_3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8e29d741cb_0_40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g38e29d741cb_0_40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Riesgos y Mitigaciones, Próximos Pasos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303" name="Google Shape;1303;g38e29d741cb_0_40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8e29d741cb_0_40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8" name="Google Shape;1308;g38e29d741cb_0_40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9" name="Google Shape;1309;g38e29d741cb_0_40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8e29d741cb_0_40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38e29d741cb_0_40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g38e29d741cb_0_40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8e29d741cb_0_40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38e29d741cb_0_40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g38e29d741cb_0_40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8e29d741cb_0_40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38e29d741cb_0_40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38e29d741cb_0_40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8e29d741cb_0_4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g38e29d741cb_0_4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Conclusión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333" name="Google Shape;1333;g38e29d741cb_0_46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r>
              <a:rPr lang="es-419"/>
              <a:t>El equipo de Ctrl+Pyme está conformado por Gricel Sánchez como Jefe DARA y Hernán Cabezas como desarrollador backend y Scrum Master. Ambos cuentan con experiencia en desarrollo de sistemas, gestión de proyectos y uso de tecnologías modernas. El equipo trabaja de forma colaborativa, asignando tareas semanalmente y resolviendo bloqueos mediante reuniones estratégicas. Se utiliza Trello para la planificación, Google Docs para la documentación y herramientas como Bizagi y Lucidchart para el modelado de procesos y arquitectura. Esta estructura permite mantener una comunicación fluida, tomar decisiones técnicas acertadas y garantizar la calidad del producto.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147" name="Google Shape;114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8e29d741cb_0_4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38e29d741cb_0_4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g38e29d741cb_0_46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8e29d741cb_0_4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38e29d741cb_0_4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38e29d741cb_0_46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8e29d741cb_0_5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38e29d741cb_0_5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g38e29d741cb_0_5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8e29d741cb_0_5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38e29d741cb_0_5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g38e29d741cb_0_5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9bf6ec9c6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9bf6ec9c6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g39bf6ec9c6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9bf6ec9c63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39bf6ec9c63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g39bf6ec9c63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9" name="Google Shape;137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Riesgos y Mitigaciones, Próximos Pasos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380" name="Google Shape;138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5" name="Google Shape;138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r>
              <a:rPr lang="es-419"/>
              <a:t>El proyecto Ctrl+Pyme ha identificado varios riesgos clave que podrían afectar su desarrollo y adopción. Entre ellos se encuentran la baja alfabetización digital de los usuarios, fallas técnicas en la infraestructura, desalineación con las necesidades reales del cliente, sobrecostos y resistencia al cambio. Para mitigar estos riesgos, se han implementado estrategias como validación continua con usuarios, uso de recursos gratuitos de GCP, guías visuales, talleres de capacitación y soporte técnico personalizado. Además, se realiza seguimiento semanal del avance y se ajustan las fechas de entrega según la complejidad técnica de cada tarea. Esta gestión proactiva permite mantener la calidad del sistema y asegurar su viabilidad.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386" name="Google Shape;138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94700ae86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394700ae86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g394700ae869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0" name="Google Shape;140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Conclusión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401" name="Google Shape;140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r>
              <a:rPr lang="es-419"/>
              <a:t>Ctrl+Pyme es una solución SaaS diseñada para digitalizar la gestión operativa de las pequeñas y medianas empresas (pymes) en Chile. El sistema busca resolver problemas comunes como la falta de control sobre ventas, inventario y reportería, mediante una plataforma intuitiva y escalable. Esta herramienta permite a los emprendedores locales tomar decisiones informadas, mejorar su competitividad y optimizar sus procesos internos. El proyecto se enfoca en ofrecer funcionalidades clave como gestión de productos, control de caja, reportería avanzada y suscripciones, todo accesible desde dispositivos web y móviles. Además, se integra con tecnologías modernas como PostgreSQL, Express y React, lo que garantiza una arquitectura robusta y adaptable. Ctrl+Pyme representa una oportunidad real para transformar digitalmente el ecosistema de las pymes, facilitando su crecimiento y sostenibilidad.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158" name="Google Shape;115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6" name="Google Shape;140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r>
              <a:rPr lang="es-419"/>
              <a:t>Ctrl+Pyme avanza de forma sólida, con un progreso promedio del 43.75% y actividades clave ya completadas. Se han logrado avances importantes en el diseño técnico, la arquitectura del sistema y la implementación de módulos funcionales. Aunque se han debido ajustar algunas fechas de entrega por la complejidad técnica, estos cambios han sido gestionados de forma transparente y estratégica dentro del equipo. La metodología SCRUM+Kanban ha sido fundamental para mantener la organización, priorizar tareas y visualizar el flujo de trabajo. Esta combinación ha permitido adaptarse con flexibilidad a los cambios, mantener el ritmo de desarrollo y asegurar una entrega progresiva de valor. El equipo está comprometido con la calidad y la continuidad del proyecto, y agradece el apoyo recibido.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407" name="Google Shape;140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890233ec07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4" name="Google Shape;1414;g3890233ec07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Conclusión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415" name="Google Shape;1415;g3890233ec07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r>
              <a:rPr lang="es-419"/>
              <a:t>Las pymes locales enfrentan múltiples desafíos que limitan su eficiencia y crecimiento. Entre los principales problemas se encuentran la gestión manual de procesos, errores frecuentes en el control de inventario, falta de reportería confiable y escasa alfabetización digital. Estos factores generan pérdidas económicas, dificultan la toma de decisiones y reducen la competitividad frente a empresas más tecnificadas. Ctrl+Pyme surge como respuesta a estas necesidades, ofreciendo una solución tecnológica accesible que permite automatizar tareas, centralizar información y mejorar la visibilidad del negocio. El sistema está diseñado para ser fácil de usar, incluso por usuarios con poca experiencia digital, y se adapta a distintos perfiles dentro de la empresa, como administradores, operadores de caja y encargados de inventario. Esta propuesta busca empoderar a los emprendedores mediante herramientas que antes estaban fuera de su alcance.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166" name="Google Shape;116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,https://duoccl0-my.sharepoint.com/personal/gsanchez_duoc_cl/_layouts/15/Doc.aspx?sourcedoc=%7BE7215420-EC21-4298-A9BB-FD110D34BA49%7D&amp;file=Fases%20y%20Compromisos%20Trabajos%20de%20Capstone.docx&amp;action=default&amp;mobileredirect=true</a:t>
            </a:r>
            <a:br>
              <a:rPr lang="es-419"/>
            </a:br>
            <a:br>
              <a:rPr lang="es-419"/>
            </a:br>
            <a:r>
              <a:rPr lang="es-419"/>
              <a:t>Solución Ctrl+Pyme, Modelo de Negocio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174" name="Google Shape;117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,https://duoccl0-my.sharepoint.com/personal/gsanchez_duoc_cl/_layouts/15/Doc.aspx?sourcedoc=%7BE7215420-EC21-4298-A9BB-FD110D34BA49%7D&amp;file=Fases%20y%20Compromisos%20Trabajos%20de%20Capstone.docx&amp;action=defaul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r>
              <a:rPr lang="es-419"/>
              <a:t>Ctrl+Pyme es una plataforma modular que permite gestionar ventas, productos, suscripciones, reportería y control financiero desde una sola interfaz. El sistema está diseñado para ser accesible desde web y dispositivos móviles, lo que facilita su adopción por parte de las pymes. Cada módulo responde a una necesidad específica del negocio, y se puede activar según el perfil del usuario. Por ejemplo, el administrador puede realizar operaciones CRUD, el operador de caja puede registrar ventas y el supervisor puede acceder a dashboards y reportes. La solución incluye integración con sistemas de pago como Transbank, y utiliza tecnologías modernas como React para el frontend, Express para el backend y PostgreSQL como base de datos. Esta arquitectura garantiza escalabilidad, seguridad y eficiencia operativa.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180" name="Google Shape;118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C09B3663-BD22-4734-A01A-373FC357E99B%7D&amp;file=Avances%20y%20Compromisos.pptx&amp;action=edit&amp;mobileredirect=true,https://duoccl0-my.sharepoint.com/personal/gsanchez_duoc_cl/_layouts/15/Doc.aspx?sourcedoc=%7BE7215420-EC21-4298-A9BB-FD110D34BA49%7D&amp;file=Fases%20y%20Compromisos%20Trabajos%20de%20Capstone.docx&amp;action=default&amp;mobileredirect=true</a:t>
            </a:r>
            <a:br>
              <a:rPr lang="es-419"/>
            </a:br>
            <a:br>
              <a:rPr lang="es-419"/>
            </a:br>
            <a:br>
              <a:rPr lang="es-419"/>
            </a:br>
            <a:r>
              <a:rPr lang="es-419"/>
              <a:t>Ctrl+Pyme opera bajo un modelo de negocio SaaS (Software as a Service), ofreciendo planes de suscripción mensual, trimestral y anual. Esta estrategia permite a las pymes acceder a tecnología avanzada sin realizar grandes inversiones iniciales. Los planes están diseñados para adaptarse al tamaño y necesidades de cada negocio, y se complementan con soporte técnico personalizado. El sistema incluye un módulo de suscripciones que gestiona los pagos y renovaciones, y permite escalar el servicio sin aumentar los costos operativos. Además, se contempla el uso de recursos gratuitos y educativos de Google Cloud Platform para optimizar el presupuesto. Esta propuesta busca fomentar la sostenibilidad económica del proyecto y garantizar su viabilidad a largo plazo.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188" name="Google Shape;118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r>
              <a:rPr lang="es-419"/>
              <a:t>---</a:t>
            </a:r>
            <a:br>
              <a:rPr lang="es-419"/>
            </a:br>
            <a:r>
              <a:rPr lang="es-419"/>
              <a:t>This slide references information from the following file: https://duoccl0-my.sharepoint.com/personal/gsanchez_duoc_cl/_layouts/15/Doc.aspx?sourcedoc=%7BE7215420-EC21-4298-A9BB-FD110D34BA49%7D&amp;file=Fases%20y%20Compromisos%20Trabajos%20de%20Capstone.docx&amp;action=default&amp;mobileredirect=true,https://duoccl0-my.sharepoint.com/personal/gsanchez_duoc_cl/_layouts/15/Doc.aspx?sourcedoc=%7BC09B3663-BD22-4734-A01A-373FC357E99B%7D&amp;file=Avances%20y%20Compromisos.pptx&amp;action=edit&amp;mobileredirect=true</a:t>
            </a:r>
            <a:br>
              <a:rPr lang="es-419"/>
            </a:br>
            <a:br>
              <a:rPr lang="es-419"/>
            </a:br>
            <a:r>
              <a:rPr lang="es-419"/>
              <a:t>Roadmap de Desarrollo</a:t>
            </a:r>
            <a:br>
              <a:rPr lang="es-419"/>
            </a:br>
            <a:br>
              <a:rPr lang="es-419"/>
            </a:br>
            <a:endParaRPr/>
          </a:p>
        </p:txBody>
      </p:sp>
      <p:sp>
        <p:nvSpPr>
          <p:cNvPr id="1196" name="Google Shape;119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2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7" name="Google Shape;17;p22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22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22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" name="Google Shape;20;p22"/>
          <p:cNvSpPr txBox="1"/>
          <p:nvPr>
            <p:ph type="ctrTitle"/>
          </p:nvPr>
        </p:nvSpPr>
        <p:spPr>
          <a:xfrm>
            <a:off x="693824" y="1821900"/>
            <a:ext cx="100584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" type="subTitle"/>
          </p:nvPr>
        </p:nvSpPr>
        <p:spPr>
          <a:xfrm>
            <a:off x="693824" y="4337220"/>
            <a:ext cx="8229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693824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Picture">
  <p:cSld name="Title with Pictu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4"/>
          <p:cNvGrpSpPr/>
          <p:nvPr/>
        </p:nvGrpSpPr>
        <p:grpSpPr>
          <a:xfrm flipH="1" rot="10800000">
            <a:off x="11235243" y="5833124"/>
            <a:ext cx="504372" cy="544343"/>
            <a:chOff x="10917026" y="837879"/>
            <a:chExt cx="513774" cy="554490"/>
          </a:xfrm>
        </p:grpSpPr>
        <p:sp>
          <p:nvSpPr>
            <p:cNvPr id="111" name="Google Shape;111;p34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34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34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34"/>
          <p:cNvSpPr/>
          <p:nvPr/>
        </p:nvSpPr>
        <p:spPr>
          <a:xfrm>
            <a:off x="0" y="0"/>
            <a:ext cx="12192000" cy="4343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34"/>
          <p:cNvSpPr txBox="1"/>
          <p:nvPr>
            <p:ph type="ctrTitle"/>
          </p:nvPr>
        </p:nvSpPr>
        <p:spPr>
          <a:xfrm>
            <a:off x="609601" y="4830149"/>
            <a:ext cx="99735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4"/>
          <p:cNvSpPr txBox="1"/>
          <p:nvPr>
            <p:ph idx="1" type="subTitle"/>
          </p:nvPr>
        </p:nvSpPr>
        <p:spPr>
          <a:xfrm>
            <a:off x="609601" y="5799255"/>
            <a:ext cx="997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7" name="Google Shape;117;p34"/>
          <p:cNvPicPr preferRelativeResize="0"/>
          <p:nvPr>
            <p:ph idx="2" type="pic"/>
          </p:nvPr>
        </p:nvPicPr>
        <p:blipFill/>
        <p:spPr>
          <a:xfrm>
            <a:off x="304800" y="304801"/>
            <a:ext cx="11582400" cy="37170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18" name="Google Shape;118;p34"/>
          <p:cNvSpPr txBox="1"/>
          <p:nvPr>
            <p:ph idx="11" type="ftr"/>
          </p:nvPr>
        </p:nvSpPr>
        <p:spPr>
          <a:xfrm>
            <a:off x="6096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4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g38e29d741cb_0_4552"/>
          <p:cNvGrpSpPr/>
          <p:nvPr/>
        </p:nvGrpSpPr>
        <p:grpSpPr>
          <a:xfrm flipH="1" rot="10800000">
            <a:off x="11078081" y="5621534"/>
            <a:ext cx="504372" cy="544343"/>
            <a:chOff x="10917026" y="837879"/>
            <a:chExt cx="513774" cy="554490"/>
          </a:xfrm>
        </p:grpSpPr>
        <p:sp>
          <p:nvSpPr>
            <p:cNvPr id="1082" name="Google Shape;1082;g38e29d741cb_0_4552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3" name="Google Shape;1083;g38e29d741cb_0_4552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4" name="Google Shape;1084;g38e29d741cb_0_4552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85" name="Google Shape;1085;g38e29d741cb_0_4552"/>
          <p:cNvSpPr txBox="1"/>
          <p:nvPr>
            <p:ph type="title"/>
          </p:nvPr>
        </p:nvSpPr>
        <p:spPr>
          <a:xfrm>
            <a:off x="1529442" y="731520"/>
            <a:ext cx="10053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6" name="Google Shape;1086;g38e29d741cb_0_4552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7" name="Google Shape;1087;g38e29d741cb_0_4552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8" name="Google Shape;1088;g38e29d741cb_0_4552"/>
          <p:cNvSpPr txBox="1"/>
          <p:nvPr>
            <p:ph idx="12" type="sldNum"/>
          </p:nvPr>
        </p:nvSpPr>
        <p:spPr>
          <a:xfrm>
            <a:off x="10972801" y="6343954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cxnSp>
        <p:nvCxnSpPr>
          <p:cNvPr id="1089" name="Google Shape;1089;g38e29d741cb_0_4552"/>
          <p:cNvCxnSpPr/>
          <p:nvPr/>
        </p:nvCxnSpPr>
        <p:spPr>
          <a:xfrm>
            <a:off x="841248" y="1112520"/>
            <a:ext cx="0" cy="5745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type="blank">
  <p:cSld name="BLANK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8e29d741cb_0_4562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92" name="Google Shape;1092;g38e29d741cb_0_4562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g38e29d741cb_0_456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8e29d741cb_0_4566"/>
          <p:cNvSpPr txBox="1"/>
          <p:nvPr>
            <p:ph type="title"/>
          </p:nvPr>
        </p:nvSpPr>
        <p:spPr>
          <a:xfrm>
            <a:off x="731520" y="731519"/>
            <a:ext cx="3108900" cy="26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g38e29d741cb_0_4566"/>
          <p:cNvSpPr txBox="1"/>
          <p:nvPr>
            <p:ph idx="1" type="body"/>
          </p:nvPr>
        </p:nvSpPr>
        <p:spPr>
          <a:xfrm>
            <a:off x="731520" y="3439824"/>
            <a:ext cx="3108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7" name="Google Shape;1097;g38e29d741cb_0_4566"/>
          <p:cNvSpPr/>
          <p:nvPr/>
        </p:nvSpPr>
        <p:spPr>
          <a:xfrm>
            <a:off x="5121319" y="674976"/>
            <a:ext cx="6461100" cy="550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8" name="Google Shape;1098;g38e29d741cb_0_4566"/>
          <p:cNvSpPr/>
          <p:nvPr>
            <p:ph idx="2" type="pic"/>
          </p:nvPr>
        </p:nvSpPr>
        <p:spPr>
          <a:xfrm>
            <a:off x="5423071" y="976729"/>
            <a:ext cx="5857500" cy="4893600"/>
          </a:xfrm>
          <a:prstGeom prst="rect">
            <a:avLst/>
          </a:prstGeom>
          <a:noFill/>
          <a:ln>
            <a:noFill/>
          </a:ln>
        </p:spPr>
      </p:sp>
      <p:sp>
        <p:nvSpPr>
          <p:cNvPr id="1099" name="Google Shape;1099;g38e29d741cb_0_4566"/>
          <p:cNvSpPr txBox="1"/>
          <p:nvPr>
            <p:ph idx="12" type="sldNum"/>
          </p:nvPr>
        </p:nvSpPr>
        <p:spPr>
          <a:xfrm>
            <a:off x="640080" y="6345936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100" name="Google Shape;1100;g38e29d741cb_0_4566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1" name="Google Shape;1101;g38e29d741cb_0_4566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2" name="Google Shape;1102;g38e29d741cb_0_4566"/>
          <p:cNvGrpSpPr/>
          <p:nvPr/>
        </p:nvGrpSpPr>
        <p:grpSpPr>
          <a:xfrm>
            <a:off x="4150345" y="685804"/>
            <a:ext cx="504372" cy="544343"/>
            <a:chOff x="10917026" y="837879"/>
            <a:chExt cx="513774" cy="554490"/>
          </a:xfrm>
        </p:grpSpPr>
        <p:sp>
          <p:nvSpPr>
            <p:cNvPr id="1103" name="Google Shape;1103;g38e29d741cb_0_456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4" name="Google Shape;1104;g38e29d741cb_0_456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5" name="Google Shape;1105;g38e29d741cb_0_4566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8e29d741cb_0_4578"/>
          <p:cNvSpPr txBox="1"/>
          <p:nvPr>
            <p:ph type="title"/>
          </p:nvPr>
        </p:nvSpPr>
        <p:spPr>
          <a:xfrm>
            <a:off x="731520" y="731520"/>
            <a:ext cx="10056300" cy="17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8" name="Google Shape;1108;g38e29d741cb_0_4578"/>
          <p:cNvSpPr txBox="1"/>
          <p:nvPr>
            <p:ph idx="1" type="body"/>
          </p:nvPr>
        </p:nvSpPr>
        <p:spPr>
          <a:xfrm>
            <a:off x="731520" y="2941593"/>
            <a:ext cx="109509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9" name="Google Shape;1109;g38e29d741cb_0_4578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110" name="Google Shape;1110;g38e29d741cb_0_457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g38e29d741cb_0_457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12" name="Google Shape;1112;g38e29d741cb_0_4578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113" name="Google Shape;1113;g38e29d741cb_0_457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4" name="Google Shape;1114;g38e29d741cb_0_457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5" name="Google Shape;1115;g38e29d741cb_0_4578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2">
  <p:cSld name="Conclusion 2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8e29d741cb_0_4588"/>
          <p:cNvSpPr txBox="1"/>
          <p:nvPr>
            <p:ph type="title"/>
          </p:nvPr>
        </p:nvSpPr>
        <p:spPr>
          <a:xfrm>
            <a:off x="731520" y="1655065"/>
            <a:ext cx="63834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8" name="Google Shape;1118;g38e29d741cb_0_4588"/>
          <p:cNvSpPr txBox="1"/>
          <p:nvPr>
            <p:ph idx="1" type="body"/>
          </p:nvPr>
        </p:nvSpPr>
        <p:spPr>
          <a:xfrm>
            <a:off x="731520" y="3531566"/>
            <a:ext cx="63831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9" name="Google Shape;1119;g38e29d741cb_0_4588"/>
          <p:cNvSpPr/>
          <p:nvPr>
            <p:ph idx="2" type="pic"/>
          </p:nvPr>
        </p:nvSpPr>
        <p:spPr>
          <a:xfrm>
            <a:off x="7924799" y="1655065"/>
            <a:ext cx="3640200" cy="3640200"/>
          </a:xfrm>
          <a:prstGeom prst="rect">
            <a:avLst/>
          </a:prstGeom>
          <a:noFill/>
          <a:ln>
            <a:noFill/>
          </a:ln>
        </p:spPr>
      </p:sp>
      <p:sp>
        <p:nvSpPr>
          <p:cNvPr id="1120" name="Google Shape;1120;g38e29d741cb_0_4588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121" name="Google Shape;1121;g38e29d741cb_0_458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g38e29d741cb_0_458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23" name="Google Shape;1123;g38e29d741cb_0_4588"/>
          <p:cNvGrpSpPr/>
          <p:nvPr/>
        </p:nvGrpSpPr>
        <p:grpSpPr>
          <a:xfrm>
            <a:off x="8388178" y="1691853"/>
            <a:ext cx="3194275" cy="3561906"/>
            <a:chOff x="8176980" y="837879"/>
            <a:chExt cx="3253820" cy="3628304"/>
          </a:xfrm>
        </p:grpSpPr>
        <p:sp>
          <p:nvSpPr>
            <p:cNvPr id="1124" name="Google Shape;1124;g38e29d741cb_0_458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5" name="Google Shape;1125;g38e29d741cb_0_458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6" name="Google Shape;1126;g38e29d741cb_0_4588"/>
            <p:cNvSpPr/>
            <p:nvPr/>
          </p:nvSpPr>
          <p:spPr>
            <a:xfrm>
              <a:off x="8176980" y="4338469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Picture 2">
  <p:cSld name="Title with Picture 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35"/>
          <p:cNvSpPr txBox="1"/>
          <p:nvPr>
            <p:ph type="ctrTitle"/>
          </p:nvPr>
        </p:nvSpPr>
        <p:spPr>
          <a:xfrm>
            <a:off x="4267200" y="1769161"/>
            <a:ext cx="7284000" cy="24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pen Sans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5"/>
          <p:cNvSpPr txBox="1"/>
          <p:nvPr>
            <p:ph idx="1" type="subTitle"/>
          </p:nvPr>
        </p:nvSpPr>
        <p:spPr>
          <a:xfrm>
            <a:off x="4267200" y="4343400"/>
            <a:ext cx="72840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4" name="Google Shape;124;p35"/>
          <p:cNvPicPr preferRelativeResize="0"/>
          <p:nvPr>
            <p:ph idx="2" type="pic"/>
          </p:nvPr>
        </p:nvPicPr>
        <p:blipFill/>
        <p:spPr>
          <a:xfrm>
            <a:off x="301752" y="301752"/>
            <a:ext cx="2749200" cy="6251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25" name="Google Shape;125;p35"/>
          <p:cNvSpPr txBox="1"/>
          <p:nvPr>
            <p:ph idx="11" type="ftr"/>
          </p:nvPr>
        </p:nvSpPr>
        <p:spPr>
          <a:xfrm>
            <a:off x="4267200" y="6343955"/>
            <a:ext cx="210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5"/>
          <p:cNvSpPr txBox="1"/>
          <p:nvPr>
            <p:ph idx="10" type="dt"/>
          </p:nvPr>
        </p:nvSpPr>
        <p:spPr>
          <a:xfrm>
            <a:off x="9618883" y="6343955"/>
            <a:ext cx="1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12" type="sldNum"/>
          </p:nvPr>
        </p:nvSpPr>
        <p:spPr>
          <a:xfrm>
            <a:off x="11125200" y="6343954"/>
            <a:ext cx="76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128" name="Google Shape;128;p35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29" name="Google Shape;129;p35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35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35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Picture 3">
  <p:cSld name="Title with Picture 3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ctrTitle"/>
          </p:nvPr>
        </p:nvSpPr>
        <p:spPr>
          <a:xfrm>
            <a:off x="5181600" y="1769161"/>
            <a:ext cx="6369600" cy="24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" type="subTitle"/>
          </p:nvPr>
        </p:nvSpPr>
        <p:spPr>
          <a:xfrm>
            <a:off x="5181600" y="4343400"/>
            <a:ext cx="636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5" name="Google Shape;135;p36"/>
          <p:cNvPicPr preferRelativeResize="0"/>
          <p:nvPr>
            <p:ph idx="2" type="pic"/>
          </p:nvPr>
        </p:nvPicPr>
        <p:blipFill/>
        <p:spPr>
          <a:xfrm>
            <a:off x="617927" y="1655065"/>
            <a:ext cx="3649200" cy="36492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36" name="Google Shape;136;p36"/>
          <p:cNvSpPr txBox="1"/>
          <p:nvPr>
            <p:ph idx="11" type="ftr"/>
          </p:nvPr>
        </p:nvSpPr>
        <p:spPr>
          <a:xfrm>
            <a:off x="5181600" y="6343955"/>
            <a:ext cx="210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6"/>
          <p:cNvSpPr txBox="1"/>
          <p:nvPr>
            <p:ph idx="10" type="dt"/>
          </p:nvPr>
        </p:nvSpPr>
        <p:spPr>
          <a:xfrm>
            <a:off x="9618883" y="6343955"/>
            <a:ext cx="1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11125200" y="6343954"/>
            <a:ext cx="42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139" name="Google Shape;139;p36"/>
          <p:cNvGrpSpPr/>
          <p:nvPr/>
        </p:nvGrpSpPr>
        <p:grpSpPr>
          <a:xfrm flipH="1">
            <a:off x="609250" y="1691875"/>
            <a:ext cx="3202410" cy="3570977"/>
            <a:chOff x="8176980" y="837879"/>
            <a:chExt cx="3253820" cy="3628304"/>
          </a:xfrm>
        </p:grpSpPr>
        <p:sp>
          <p:nvSpPr>
            <p:cNvPr id="140" name="Google Shape;140;p3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>
              <a:off x="8176980" y="4338469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Picture 4">
  <p:cSld name="Title with Picture 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/>
          <p:nvPr/>
        </p:nvSpPr>
        <p:spPr>
          <a:xfrm>
            <a:off x="8839200" y="0"/>
            <a:ext cx="3352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37"/>
          <p:cNvSpPr txBox="1"/>
          <p:nvPr>
            <p:ph type="ctrTitle"/>
          </p:nvPr>
        </p:nvSpPr>
        <p:spPr>
          <a:xfrm>
            <a:off x="731520" y="1769161"/>
            <a:ext cx="6347400" cy="24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pen Sans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subTitle"/>
          </p:nvPr>
        </p:nvSpPr>
        <p:spPr>
          <a:xfrm>
            <a:off x="731520" y="4343400"/>
            <a:ext cx="6347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11" type="ftr"/>
          </p:nvPr>
        </p:nvSpPr>
        <p:spPr>
          <a:xfrm>
            <a:off x="731520" y="6343955"/>
            <a:ext cx="210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10" type="dt"/>
          </p:nvPr>
        </p:nvSpPr>
        <p:spPr>
          <a:xfrm>
            <a:off x="5961283" y="6343955"/>
            <a:ext cx="1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12" type="sldNum"/>
          </p:nvPr>
        </p:nvSpPr>
        <p:spPr>
          <a:xfrm>
            <a:off x="7467600" y="6343954"/>
            <a:ext cx="7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50" name="Google Shape;150;p37"/>
          <p:cNvPicPr preferRelativeResize="0"/>
          <p:nvPr>
            <p:ph idx="2" type="pic"/>
          </p:nvPr>
        </p:nvPicPr>
        <p:blipFill/>
        <p:spPr>
          <a:xfrm>
            <a:off x="9140952" y="301752"/>
            <a:ext cx="2749200" cy="6251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grpSp>
        <p:nvGrpSpPr>
          <p:cNvPr id="151" name="Google Shape;151;p37"/>
          <p:cNvGrpSpPr/>
          <p:nvPr/>
        </p:nvGrpSpPr>
        <p:grpSpPr>
          <a:xfrm flipH="1">
            <a:off x="609178" y="685804"/>
            <a:ext cx="504372" cy="544343"/>
            <a:chOff x="10917026" y="837879"/>
            <a:chExt cx="513774" cy="554490"/>
          </a:xfrm>
        </p:grpSpPr>
        <p:sp>
          <p:nvSpPr>
            <p:cNvPr id="152" name="Google Shape;152;p3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3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3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ctrTitle"/>
          </p:nvPr>
        </p:nvSpPr>
        <p:spPr>
          <a:xfrm>
            <a:off x="1524001" y="836955"/>
            <a:ext cx="59436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0" name="Google Shape;160;p24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61" name="Google Shape;161;p24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64" name="Google Shape;164;p24"/>
          <p:cNvCxnSpPr/>
          <p:nvPr/>
        </p:nvCxnSpPr>
        <p:spPr>
          <a:xfrm>
            <a:off x="841248" y="0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8"/>
          <p:cNvSpPr txBox="1"/>
          <p:nvPr>
            <p:ph type="title"/>
          </p:nvPr>
        </p:nvSpPr>
        <p:spPr>
          <a:xfrm>
            <a:off x="1523999" y="903862"/>
            <a:ext cx="82296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8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1527048" y="29718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AutoNum type="arabicPeriod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3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1" name="Google Shape;171;p38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72" name="Google Shape;172;p3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3" name="Google Shape;173;p3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4" name="Google Shape;174;p38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75" name="Google Shape;175;p38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ith Picture">
  <p:cSld name="Agenda with Pictur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title"/>
          </p:nvPr>
        </p:nvSpPr>
        <p:spPr>
          <a:xfrm>
            <a:off x="5665891" y="685800"/>
            <a:ext cx="59103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pen Sans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9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79" name="Google Shape;179;p39"/>
          <p:cNvPicPr preferRelativeResize="0"/>
          <p:nvPr>
            <p:ph idx="2" type="pic"/>
          </p:nvPr>
        </p:nvPicPr>
        <p:blipFill/>
        <p:spPr>
          <a:xfrm>
            <a:off x="1316427" y="1655065"/>
            <a:ext cx="3649200" cy="36492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5668946" y="2971800"/>
            <a:ext cx="5910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  <a:defRPr sz="18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AutoNum type="arabicPeriod"/>
              <a:defRPr sz="16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sz="14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11" type="ftr"/>
          </p:nvPr>
        </p:nvSpPr>
        <p:spPr>
          <a:xfrm>
            <a:off x="5665892" y="6343955"/>
            <a:ext cx="298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10" type="dt"/>
          </p:nvPr>
        </p:nvSpPr>
        <p:spPr>
          <a:xfrm>
            <a:off x="10023190" y="6343955"/>
            <a:ext cx="15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3" name="Google Shape;183;p39"/>
          <p:cNvGrpSpPr/>
          <p:nvPr/>
        </p:nvGrpSpPr>
        <p:grpSpPr>
          <a:xfrm flipH="1">
            <a:off x="1307750" y="1691875"/>
            <a:ext cx="3202410" cy="3570977"/>
            <a:chOff x="8176980" y="837879"/>
            <a:chExt cx="3253820" cy="3628304"/>
          </a:xfrm>
        </p:grpSpPr>
        <p:sp>
          <p:nvSpPr>
            <p:cNvPr id="184" name="Google Shape;184;p39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39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" name="Google Shape;186;p39"/>
            <p:cNvSpPr/>
            <p:nvPr/>
          </p:nvSpPr>
          <p:spPr>
            <a:xfrm>
              <a:off x="8176980" y="4338469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87" name="Google Shape;187;p39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/>
          <p:nvPr>
            <p:ph type="title"/>
          </p:nvPr>
        </p:nvSpPr>
        <p:spPr>
          <a:xfrm>
            <a:off x="1527048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0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91" name="Google Shape;191;p40"/>
          <p:cNvSpPr txBox="1"/>
          <p:nvPr>
            <p:ph idx="1" type="body"/>
          </p:nvPr>
        </p:nvSpPr>
        <p:spPr>
          <a:xfrm>
            <a:off x="1523999" y="2286000"/>
            <a:ext cx="4572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40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0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4" name="Google Shape;194;p40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95" name="Google Shape;195;p40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98" name="Google Shape;198;p40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1523999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1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02" name="Google Shape;202;p41"/>
          <p:cNvSpPr txBox="1"/>
          <p:nvPr>
            <p:ph idx="1" type="body"/>
          </p:nvPr>
        </p:nvSpPr>
        <p:spPr>
          <a:xfrm>
            <a:off x="1523998" y="2286000"/>
            <a:ext cx="60351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41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1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5" name="Google Shape;205;p41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206" name="Google Shape;206;p41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09" name="Google Shape;209;p41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4">
  <p:cSld name="Content 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title"/>
          </p:nvPr>
        </p:nvSpPr>
        <p:spPr>
          <a:xfrm>
            <a:off x="1524002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1524002" y="2286000"/>
            <a:ext cx="69342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42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42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217" name="Google Shape;217;p42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42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42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20" name="Google Shape;220;p42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5">
  <p:cSld name="Content with Picture 5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/>
          <p:nvPr/>
        </p:nvSpPr>
        <p:spPr>
          <a:xfrm>
            <a:off x="0" y="0"/>
            <a:ext cx="5276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" name="Google Shape;27;p26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28" name="Google Shape;28;p2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" name="Google Shape;31;p26"/>
          <p:cNvSpPr txBox="1"/>
          <p:nvPr>
            <p:ph type="title"/>
          </p:nvPr>
        </p:nvSpPr>
        <p:spPr>
          <a:xfrm>
            <a:off x="6190488" y="731520"/>
            <a:ext cx="46635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" name="Google Shape;32;p26"/>
          <p:cNvPicPr preferRelativeResize="0"/>
          <p:nvPr>
            <p:ph idx="2" type="pic"/>
          </p:nvPr>
        </p:nvPicPr>
        <p:blipFill/>
        <p:spPr>
          <a:xfrm>
            <a:off x="301752" y="301752"/>
            <a:ext cx="4672500" cy="6254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3" name="Google Shape;33;p26"/>
          <p:cNvSpPr txBox="1"/>
          <p:nvPr>
            <p:ph idx="1" type="body"/>
          </p:nvPr>
        </p:nvSpPr>
        <p:spPr>
          <a:xfrm>
            <a:off x="6195931" y="2373638"/>
            <a:ext cx="44604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6190488" y="6343955"/>
            <a:ext cx="210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0" type="dt"/>
          </p:nvPr>
        </p:nvSpPr>
        <p:spPr>
          <a:xfrm>
            <a:off x="8460666" y="6343955"/>
            <a:ext cx="17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10232695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5">
  <p:cSld name="Content 5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1524000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3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1524000" y="2286000"/>
            <a:ext cx="8412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43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3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7" name="Google Shape;227;p43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228" name="Google Shape;228;p43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229" name="Google Shape;229;p43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43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43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">
  <p:cSld name="Content with Pictur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type="title"/>
          </p:nvPr>
        </p:nvSpPr>
        <p:spPr>
          <a:xfrm>
            <a:off x="4267200" y="731520"/>
            <a:ext cx="6423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4"/>
          <p:cNvSpPr/>
          <p:nvPr/>
        </p:nvSpPr>
        <p:spPr>
          <a:xfrm>
            <a:off x="0" y="0"/>
            <a:ext cx="33363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5" name="Google Shape;235;p44"/>
          <p:cNvPicPr preferRelativeResize="0"/>
          <p:nvPr>
            <p:ph idx="2" type="pic"/>
          </p:nvPr>
        </p:nvPicPr>
        <p:blipFill/>
        <p:spPr>
          <a:xfrm>
            <a:off x="301752" y="301752"/>
            <a:ext cx="2733000" cy="6254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36" name="Google Shape;236;p44"/>
          <p:cNvSpPr txBox="1"/>
          <p:nvPr>
            <p:ph idx="1" type="body"/>
          </p:nvPr>
        </p:nvSpPr>
        <p:spPr>
          <a:xfrm>
            <a:off x="4267200" y="1984248"/>
            <a:ext cx="64155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44"/>
          <p:cNvSpPr txBox="1"/>
          <p:nvPr>
            <p:ph idx="11" type="ftr"/>
          </p:nvPr>
        </p:nvSpPr>
        <p:spPr>
          <a:xfrm>
            <a:off x="4267200" y="6343955"/>
            <a:ext cx="336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4"/>
          <p:cNvSpPr txBox="1"/>
          <p:nvPr>
            <p:ph idx="10" type="dt"/>
          </p:nvPr>
        </p:nvSpPr>
        <p:spPr>
          <a:xfrm>
            <a:off x="8141903" y="6343955"/>
            <a:ext cx="20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10261558" y="634686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240" name="Google Shape;240;p44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241" name="Google Shape;241;p44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2" name="Google Shape;242;p44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3" name="Google Shape;243;p44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2">
  <p:cSld name="Content with Picture 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title"/>
          </p:nvPr>
        </p:nvSpPr>
        <p:spPr>
          <a:xfrm>
            <a:off x="731520" y="731520"/>
            <a:ext cx="6423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731520" y="1984248"/>
            <a:ext cx="64155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45"/>
          <p:cNvSpPr txBox="1"/>
          <p:nvPr>
            <p:ph idx="11" type="ftr"/>
          </p:nvPr>
        </p:nvSpPr>
        <p:spPr>
          <a:xfrm>
            <a:off x="731520" y="6346864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5"/>
          <p:cNvSpPr txBox="1"/>
          <p:nvPr>
            <p:ph idx="10" type="dt"/>
          </p:nvPr>
        </p:nvSpPr>
        <p:spPr>
          <a:xfrm>
            <a:off x="5874321" y="6346865"/>
            <a:ext cx="160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5"/>
          <p:cNvSpPr txBox="1"/>
          <p:nvPr>
            <p:ph idx="12" type="sldNum"/>
          </p:nvPr>
        </p:nvSpPr>
        <p:spPr>
          <a:xfrm>
            <a:off x="7518358" y="634686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50" name="Google Shape;250;p45"/>
          <p:cNvSpPr/>
          <p:nvPr/>
        </p:nvSpPr>
        <p:spPr>
          <a:xfrm>
            <a:off x="8854014" y="0"/>
            <a:ext cx="33363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45"/>
          <p:cNvPicPr preferRelativeResize="0"/>
          <p:nvPr>
            <p:ph idx="2" type="pic"/>
          </p:nvPr>
        </p:nvPicPr>
        <p:blipFill/>
        <p:spPr>
          <a:xfrm>
            <a:off x="9155766" y="301752"/>
            <a:ext cx="2733000" cy="6254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grpSp>
        <p:nvGrpSpPr>
          <p:cNvPr id="252" name="Google Shape;252;p45"/>
          <p:cNvGrpSpPr/>
          <p:nvPr/>
        </p:nvGrpSpPr>
        <p:grpSpPr>
          <a:xfrm>
            <a:off x="7668452" y="685804"/>
            <a:ext cx="504372" cy="544343"/>
            <a:chOff x="10917026" y="837879"/>
            <a:chExt cx="513774" cy="554490"/>
          </a:xfrm>
        </p:grpSpPr>
        <p:sp>
          <p:nvSpPr>
            <p:cNvPr id="253" name="Google Shape;253;p45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3">
  <p:cSld name="Content with Picture 3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46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258" name="Google Shape;258;p4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1" name="Google Shape;261;p46"/>
          <p:cNvSpPr/>
          <p:nvPr/>
        </p:nvSpPr>
        <p:spPr>
          <a:xfrm>
            <a:off x="0" y="0"/>
            <a:ext cx="2890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46"/>
          <p:cNvSpPr txBox="1"/>
          <p:nvPr>
            <p:ph type="title"/>
          </p:nvPr>
        </p:nvSpPr>
        <p:spPr>
          <a:xfrm>
            <a:off x="3810000" y="73152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3" name="Google Shape;263;p46"/>
          <p:cNvPicPr preferRelativeResize="0"/>
          <p:nvPr>
            <p:ph idx="2" type="pic"/>
          </p:nvPr>
        </p:nvPicPr>
        <p:blipFill/>
        <p:spPr>
          <a:xfrm>
            <a:off x="301753" y="301752"/>
            <a:ext cx="2287200" cy="6254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3810000" y="1984248"/>
            <a:ext cx="68580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46"/>
          <p:cNvSpPr txBox="1"/>
          <p:nvPr>
            <p:ph idx="11" type="ftr"/>
          </p:nvPr>
        </p:nvSpPr>
        <p:spPr>
          <a:xfrm>
            <a:off x="3810000" y="6346870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6"/>
          <p:cNvSpPr txBox="1"/>
          <p:nvPr>
            <p:ph idx="10" type="dt"/>
          </p:nvPr>
        </p:nvSpPr>
        <p:spPr>
          <a:xfrm>
            <a:off x="7313206" y="6346870"/>
            <a:ext cx="292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6"/>
          <p:cNvSpPr txBox="1"/>
          <p:nvPr>
            <p:ph idx="12" type="sldNum"/>
          </p:nvPr>
        </p:nvSpPr>
        <p:spPr>
          <a:xfrm>
            <a:off x="10238793" y="6346870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6">
  <p:cSld name="Content with Picture 6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/>
          <p:nvPr/>
        </p:nvSpPr>
        <p:spPr>
          <a:xfrm>
            <a:off x="6915912" y="0"/>
            <a:ext cx="5276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47"/>
          <p:cNvSpPr txBox="1"/>
          <p:nvPr>
            <p:ph type="title"/>
          </p:nvPr>
        </p:nvSpPr>
        <p:spPr>
          <a:xfrm>
            <a:off x="731520" y="731520"/>
            <a:ext cx="47604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7"/>
          <p:cNvSpPr txBox="1"/>
          <p:nvPr>
            <p:ph idx="1" type="body"/>
          </p:nvPr>
        </p:nvSpPr>
        <p:spPr>
          <a:xfrm>
            <a:off x="731520" y="2373638"/>
            <a:ext cx="44604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11" type="ftr"/>
          </p:nvPr>
        </p:nvSpPr>
        <p:spPr>
          <a:xfrm>
            <a:off x="731520" y="6343955"/>
            <a:ext cx="210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7"/>
          <p:cNvSpPr txBox="1"/>
          <p:nvPr>
            <p:ph idx="10" type="dt"/>
          </p:nvPr>
        </p:nvSpPr>
        <p:spPr>
          <a:xfrm>
            <a:off x="3794178" y="6343955"/>
            <a:ext cx="17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5566207" y="6343955"/>
            <a:ext cx="69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75" name="Google Shape;275;p47"/>
          <p:cNvPicPr preferRelativeResize="0"/>
          <p:nvPr>
            <p:ph idx="2" type="pic"/>
          </p:nvPr>
        </p:nvPicPr>
        <p:blipFill/>
        <p:spPr>
          <a:xfrm>
            <a:off x="7217664" y="301752"/>
            <a:ext cx="4672500" cy="6254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grpSp>
        <p:nvGrpSpPr>
          <p:cNvPr id="276" name="Google Shape;276;p47"/>
          <p:cNvGrpSpPr/>
          <p:nvPr/>
        </p:nvGrpSpPr>
        <p:grpSpPr>
          <a:xfrm>
            <a:off x="5731166" y="685804"/>
            <a:ext cx="504372" cy="544343"/>
            <a:chOff x="10917026" y="837879"/>
            <a:chExt cx="513774" cy="554490"/>
          </a:xfrm>
        </p:grpSpPr>
        <p:sp>
          <p:nvSpPr>
            <p:cNvPr id="277" name="Google Shape;277;p4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7">
  <p:cSld name="Content with Picture 7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/>
          <p:nvPr/>
        </p:nvSpPr>
        <p:spPr>
          <a:xfrm>
            <a:off x="-13138" y="1524"/>
            <a:ext cx="6281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48"/>
          <p:cNvSpPr txBox="1"/>
          <p:nvPr>
            <p:ph type="title"/>
          </p:nvPr>
        </p:nvSpPr>
        <p:spPr>
          <a:xfrm>
            <a:off x="7178104" y="731520"/>
            <a:ext cx="35661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" name="Google Shape;283;p48"/>
          <p:cNvPicPr preferRelativeResize="0"/>
          <p:nvPr>
            <p:ph idx="2" type="pic"/>
          </p:nvPr>
        </p:nvPicPr>
        <p:blipFill/>
        <p:spPr>
          <a:xfrm>
            <a:off x="288485" y="303276"/>
            <a:ext cx="5677800" cy="6251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84" name="Google Shape;284;p48"/>
          <p:cNvSpPr txBox="1"/>
          <p:nvPr>
            <p:ph idx="1" type="body"/>
          </p:nvPr>
        </p:nvSpPr>
        <p:spPr>
          <a:xfrm>
            <a:off x="7178233" y="2373638"/>
            <a:ext cx="3466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8"/>
          <p:cNvSpPr txBox="1"/>
          <p:nvPr>
            <p:ph idx="11" type="ftr"/>
          </p:nvPr>
        </p:nvSpPr>
        <p:spPr>
          <a:xfrm>
            <a:off x="7178105" y="6343955"/>
            <a:ext cx="201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8"/>
          <p:cNvSpPr txBox="1"/>
          <p:nvPr>
            <p:ph idx="10" type="dt"/>
          </p:nvPr>
        </p:nvSpPr>
        <p:spPr>
          <a:xfrm>
            <a:off x="9190166" y="6343955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8"/>
          <p:cNvSpPr txBox="1"/>
          <p:nvPr>
            <p:ph idx="12" type="sldNum"/>
          </p:nvPr>
        </p:nvSpPr>
        <p:spPr>
          <a:xfrm>
            <a:off x="10212180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288" name="Google Shape;288;p48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289" name="Google Shape;289;p4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4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48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8">
  <p:cSld name="Content with Picture 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731519" y="731520"/>
            <a:ext cx="37341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731520" y="2373638"/>
            <a:ext cx="3466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49"/>
          <p:cNvSpPr txBox="1"/>
          <p:nvPr>
            <p:ph idx="11" type="ftr"/>
          </p:nvPr>
        </p:nvSpPr>
        <p:spPr>
          <a:xfrm>
            <a:off x="731520" y="6343955"/>
            <a:ext cx="163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9"/>
          <p:cNvSpPr txBox="1"/>
          <p:nvPr>
            <p:ph idx="10" type="dt"/>
          </p:nvPr>
        </p:nvSpPr>
        <p:spPr>
          <a:xfrm>
            <a:off x="3617591" y="6343955"/>
            <a:ext cx="94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9"/>
          <p:cNvSpPr txBox="1"/>
          <p:nvPr>
            <p:ph idx="12" type="sldNum"/>
          </p:nvPr>
        </p:nvSpPr>
        <p:spPr>
          <a:xfrm>
            <a:off x="4567357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98" name="Google Shape;298;p49"/>
          <p:cNvSpPr/>
          <p:nvPr/>
        </p:nvSpPr>
        <p:spPr>
          <a:xfrm>
            <a:off x="5910835" y="0"/>
            <a:ext cx="6281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9" name="Google Shape;299;p49"/>
          <p:cNvPicPr preferRelativeResize="0"/>
          <p:nvPr>
            <p:ph idx="2" type="pic"/>
          </p:nvPr>
        </p:nvPicPr>
        <p:blipFill/>
        <p:spPr>
          <a:xfrm>
            <a:off x="6212458" y="301752"/>
            <a:ext cx="5677800" cy="6251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grpSp>
        <p:nvGrpSpPr>
          <p:cNvPr id="300" name="Google Shape;300;p49"/>
          <p:cNvGrpSpPr/>
          <p:nvPr/>
        </p:nvGrpSpPr>
        <p:grpSpPr>
          <a:xfrm>
            <a:off x="4708277" y="685804"/>
            <a:ext cx="504372" cy="544343"/>
            <a:chOff x="10917026" y="837879"/>
            <a:chExt cx="513774" cy="554490"/>
          </a:xfrm>
        </p:grpSpPr>
        <p:sp>
          <p:nvSpPr>
            <p:cNvPr id="301" name="Google Shape;301;p49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49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" name="Google Shape;303;p49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9">
  <p:cSld name="Content with Picture 9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/>
          <p:nvPr/>
        </p:nvSpPr>
        <p:spPr>
          <a:xfrm>
            <a:off x="-1" y="0"/>
            <a:ext cx="70104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6" name="Google Shape;306;p50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307" name="Google Shape;307;p50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50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50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0" name="Google Shape;310;p50"/>
          <p:cNvSpPr txBox="1"/>
          <p:nvPr>
            <p:ph type="title"/>
          </p:nvPr>
        </p:nvSpPr>
        <p:spPr>
          <a:xfrm>
            <a:off x="7913788" y="731519"/>
            <a:ext cx="26994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1" name="Google Shape;311;p50"/>
          <p:cNvPicPr preferRelativeResize="0"/>
          <p:nvPr>
            <p:ph idx="2" type="pic"/>
          </p:nvPr>
        </p:nvPicPr>
        <p:blipFill/>
        <p:spPr>
          <a:xfrm>
            <a:off x="306362" y="301752"/>
            <a:ext cx="6402300" cy="6251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12" name="Google Shape;312;p50"/>
          <p:cNvSpPr txBox="1"/>
          <p:nvPr>
            <p:ph idx="1" type="body"/>
          </p:nvPr>
        </p:nvSpPr>
        <p:spPr>
          <a:xfrm>
            <a:off x="7914782" y="3337720"/>
            <a:ext cx="26934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1" type="ftr"/>
          </p:nvPr>
        </p:nvSpPr>
        <p:spPr>
          <a:xfrm>
            <a:off x="7913788" y="6343955"/>
            <a:ext cx="14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0" type="dt"/>
          </p:nvPr>
        </p:nvSpPr>
        <p:spPr>
          <a:xfrm>
            <a:off x="9329261" y="6343955"/>
            <a:ext cx="85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2" type="sldNum"/>
          </p:nvPr>
        </p:nvSpPr>
        <p:spPr>
          <a:xfrm>
            <a:off x="10183835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0">
  <p:cSld name="Content with Picture 10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5196841" y="0"/>
            <a:ext cx="70104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8" name="Google Shape;318;p51"/>
          <p:cNvGrpSpPr/>
          <p:nvPr/>
        </p:nvGrpSpPr>
        <p:grpSpPr>
          <a:xfrm>
            <a:off x="3894819" y="685804"/>
            <a:ext cx="504372" cy="544343"/>
            <a:chOff x="10917026" y="837879"/>
            <a:chExt cx="513774" cy="554490"/>
          </a:xfrm>
        </p:grpSpPr>
        <p:sp>
          <p:nvSpPr>
            <p:cNvPr id="319" name="Google Shape;319;p51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51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51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2" name="Google Shape;322;p51"/>
          <p:cNvSpPr txBox="1"/>
          <p:nvPr>
            <p:ph type="title"/>
          </p:nvPr>
        </p:nvSpPr>
        <p:spPr>
          <a:xfrm>
            <a:off x="730526" y="731519"/>
            <a:ext cx="26994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731520" y="3337720"/>
            <a:ext cx="26934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51"/>
          <p:cNvSpPr txBox="1"/>
          <p:nvPr>
            <p:ph idx="11" type="ftr"/>
          </p:nvPr>
        </p:nvSpPr>
        <p:spPr>
          <a:xfrm>
            <a:off x="730526" y="6343955"/>
            <a:ext cx="14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1"/>
          <p:cNvSpPr txBox="1"/>
          <p:nvPr>
            <p:ph idx="10" type="dt"/>
          </p:nvPr>
        </p:nvSpPr>
        <p:spPr>
          <a:xfrm>
            <a:off x="2145999" y="6343955"/>
            <a:ext cx="85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1"/>
          <p:cNvSpPr txBox="1"/>
          <p:nvPr>
            <p:ph idx="12" type="sldNum"/>
          </p:nvPr>
        </p:nvSpPr>
        <p:spPr>
          <a:xfrm>
            <a:off x="3000573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27" name="Google Shape;327;p51"/>
          <p:cNvPicPr preferRelativeResize="0"/>
          <p:nvPr>
            <p:ph idx="2" type="pic"/>
          </p:nvPr>
        </p:nvPicPr>
        <p:blipFill/>
        <p:spPr>
          <a:xfrm>
            <a:off x="5503204" y="301752"/>
            <a:ext cx="6402300" cy="6251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1">
  <p:cSld name="Content with Picture 1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/>
          <p:nvPr/>
        </p:nvSpPr>
        <p:spPr>
          <a:xfrm>
            <a:off x="1" y="-28075"/>
            <a:ext cx="12192000" cy="4013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52"/>
          <p:cNvSpPr txBox="1"/>
          <p:nvPr>
            <p:ph type="title"/>
          </p:nvPr>
        </p:nvSpPr>
        <p:spPr>
          <a:xfrm>
            <a:off x="731520" y="4775079"/>
            <a:ext cx="40194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1" name="Google Shape;331;p52"/>
          <p:cNvPicPr preferRelativeResize="0"/>
          <p:nvPr>
            <p:ph idx="2" type="pic"/>
          </p:nvPr>
        </p:nvPicPr>
        <p:blipFill/>
        <p:spPr>
          <a:xfrm>
            <a:off x="301752" y="273678"/>
            <a:ext cx="11588400" cy="34380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5845275" y="4775079"/>
            <a:ext cx="57372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52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52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52"/>
          <p:cNvSpPr txBox="1"/>
          <p:nvPr>
            <p:ph idx="12" type="sldNum"/>
          </p:nvPr>
        </p:nvSpPr>
        <p:spPr>
          <a:xfrm>
            <a:off x="10972801" y="6343954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4">
  <p:cSld name="Content with Picture 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731520" y="73152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731520" y="1984248"/>
            <a:ext cx="68580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1" type="ftr"/>
          </p:nvPr>
        </p:nvSpPr>
        <p:spPr>
          <a:xfrm>
            <a:off x="731520" y="6346870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0" type="dt"/>
          </p:nvPr>
        </p:nvSpPr>
        <p:spPr>
          <a:xfrm>
            <a:off x="5027206" y="6346870"/>
            <a:ext cx="292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7952793" y="6346870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3" name="Google Shape;43;p27"/>
          <p:cNvSpPr/>
          <p:nvPr/>
        </p:nvSpPr>
        <p:spPr>
          <a:xfrm>
            <a:off x="9301280" y="0"/>
            <a:ext cx="2890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" name="Google Shape;44;p27"/>
          <p:cNvPicPr preferRelativeResize="0"/>
          <p:nvPr>
            <p:ph idx="2" type="pic"/>
          </p:nvPr>
        </p:nvPicPr>
        <p:blipFill/>
        <p:spPr>
          <a:xfrm>
            <a:off x="9603033" y="301752"/>
            <a:ext cx="2287200" cy="6254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grpSp>
        <p:nvGrpSpPr>
          <p:cNvPr id="45" name="Google Shape;45;p27"/>
          <p:cNvGrpSpPr/>
          <p:nvPr/>
        </p:nvGrpSpPr>
        <p:grpSpPr>
          <a:xfrm>
            <a:off x="8116534" y="685804"/>
            <a:ext cx="504372" cy="544343"/>
            <a:chOff x="10917026" y="837879"/>
            <a:chExt cx="513774" cy="554490"/>
          </a:xfrm>
        </p:grpSpPr>
        <p:sp>
          <p:nvSpPr>
            <p:cNvPr id="46" name="Google Shape;46;p2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" name="Google Shape;47;p2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Google Shape;48;p2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2">
  <p:cSld name="Content with Picture 12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/>
          <p:nvPr/>
        </p:nvSpPr>
        <p:spPr>
          <a:xfrm>
            <a:off x="1" y="0"/>
            <a:ext cx="12192000" cy="296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53"/>
          <p:cNvSpPr txBox="1"/>
          <p:nvPr>
            <p:ph type="title"/>
          </p:nvPr>
        </p:nvSpPr>
        <p:spPr>
          <a:xfrm>
            <a:off x="731520" y="3847643"/>
            <a:ext cx="29262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9" name="Google Shape;339;p53"/>
          <p:cNvPicPr preferRelativeResize="0"/>
          <p:nvPr>
            <p:ph idx="2" type="pic"/>
          </p:nvPr>
        </p:nvPicPr>
        <p:blipFill/>
        <p:spPr>
          <a:xfrm>
            <a:off x="301752" y="299796"/>
            <a:ext cx="11588400" cy="23649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3657600" y="3847643"/>
            <a:ext cx="77724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53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3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3"/>
          <p:cNvSpPr txBox="1"/>
          <p:nvPr>
            <p:ph idx="12" type="sldNum"/>
          </p:nvPr>
        </p:nvSpPr>
        <p:spPr>
          <a:xfrm>
            <a:off x="10972801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3">
  <p:cSld name="Content with Picture 13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/>
          <p:nvPr/>
        </p:nvSpPr>
        <p:spPr>
          <a:xfrm>
            <a:off x="1" y="3887633"/>
            <a:ext cx="12192000" cy="296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54"/>
          <p:cNvSpPr txBox="1"/>
          <p:nvPr>
            <p:ph type="title"/>
          </p:nvPr>
        </p:nvSpPr>
        <p:spPr>
          <a:xfrm>
            <a:off x="731520" y="957143"/>
            <a:ext cx="2926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54"/>
          <p:cNvSpPr txBox="1"/>
          <p:nvPr>
            <p:ph idx="11" type="ftr"/>
          </p:nvPr>
        </p:nvSpPr>
        <p:spPr>
          <a:xfrm>
            <a:off x="731520" y="292222"/>
            <a:ext cx="279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4"/>
          <p:cNvSpPr txBox="1"/>
          <p:nvPr>
            <p:ph idx="10" type="dt"/>
          </p:nvPr>
        </p:nvSpPr>
        <p:spPr>
          <a:xfrm>
            <a:off x="9565894" y="292222"/>
            <a:ext cx="155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4"/>
          <p:cNvSpPr txBox="1"/>
          <p:nvPr>
            <p:ph idx="12" type="sldNum"/>
          </p:nvPr>
        </p:nvSpPr>
        <p:spPr>
          <a:xfrm>
            <a:off x="11145151" y="292222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50" name="Google Shape;350;p54"/>
          <p:cNvSpPr txBox="1"/>
          <p:nvPr>
            <p:ph idx="1" type="body"/>
          </p:nvPr>
        </p:nvSpPr>
        <p:spPr>
          <a:xfrm>
            <a:off x="3657600" y="957143"/>
            <a:ext cx="77724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51" name="Google Shape;351;p54"/>
          <p:cNvPicPr preferRelativeResize="0"/>
          <p:nvPr>
            <p:ph idx="2" type="pic"/>
          </p:nvPr>
        </p:nvPicPr>
        <p:blipFill/>
        <p:spPr>
          <a:xfrm>
            <a:off x="301752" y="4187429"/>
            <a:ext cx="11588400" cy="23649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4">
  <p:cSld name="Content with Picture 14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731520" y="731520"/>
            <a:ext cx="9311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5"/>
          <p:cNvSpPr txBox="1"/>
          <p:nvPr>
            <p:ph idx="1" type="body"/>
          </p:nvPr>
        </p:nvSpPr>
        <p:spPr>
          <a:xfrm>
            <a:off x="731520" y="1981200"/>
            <a:ext cx="66630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55"/>
          <p:cNvSpPr/>
          <p:nvPr/>
        </p:nvSpPr>
        <p:spPr>
          <a:xfrm>
            <a:off x="7696199" y="1981200"/>
            <a:ext cx="3886200" cy="4038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55"/>
          <p:cNvPicPr preferRelativeResize="0"/>
          <p:nvPr>
            <p:ph idx="2" type="pic"/>
          </p:nvPr>
        </p:nvPicPr>
        <p:blipFill/>
        <p:spPr>
          <a:xfrm>
            <a:off x="7997951" y="2287524"/>
            <a:ext cx="3282600" cy="34212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57" name="Google Shape;357;p55"/>
          <p:cNvSpPr txBox="1"/>
          <p:nvPr>
            <p:ph idx="11" type="ftr"/>
          </p:nvPr>
        </p:nvSpPr>
        <p:spPr>
          <a:xfrm>
            <a:off x="731520" y="6343955"/>
            <a:ext cx="205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5"/>
          <p:cNvSpPr txBox="1"/>
          <p:nvPr>
            <p:ph idx="10" type="dt"/>
          </p:nvPr>
        </p:nvSpPr>
        <p:spPr>
          <a:xfrm>
            <a:off x="9675503" y="6342528"/>
            <a:ext cx="144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5"/>
          <p:cNvSpPr txBox="1"/>
          <p:nvPr>
            <p:ph idx="12" type="sldNum"/>
          </p:nvPr>
        </p:nvSpPr>
        <p:spPr>
          <a:xfrm>
            <a:off x="11139340" y="6342528"/>
            <a:ext cx="44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360" name="Google Shape;360;p55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361" name="Google Shape;361;p55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55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55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5">
  <p:cSld name="Content with Picture 15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/>
          <p:nvPr/>
        </p:nvSpPr>
        <p:spPr>
          <a:xfrm>
            <a:off x="7010401" y="1981200"/>
            <a:ext cx="4572000" cy="4154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56"/>
          <p:cNvSpPr txBox="1"/>
          <p:nvPr>
            <p:ph type="title"/>
          </p:nvPr>
        </p:nvSpPr>
        <p:spPr>
          <a:xfrm>
            <a:off x="731520" y="731520"/>
            <a:ext cx="100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731520" y="1981200"/>
            <a:ext cx="5977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68" name="Google Shape;368;p56"/>
          <p:cNvPicPr preferRelativeResize="0"/>
          <p:nvPr>
            <p:ph idx="2" type="pic"/>
          </p:nvPr>
        </p:nvPicPr>
        <p:blipFill/>
        <p:spPr>
          <a:xfrm>
            <a:off x="7312153" y="2287524"/>
            <a:ext cx="3968400" cy="35370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69" name="Google Shape;369;p56"/>
          <p:cNvSpPr txBox="1"/>
          <p:nvPr>
            <p:ph idx="11" type="ftr"/>
          </p:nvPr>
        </p:nvSpPr>
        <p:spPr>
          <a:xfrm>
            <a:off x="731520" y="6343955"/>
            <a:ext cx="205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56"/>
          <p:cNvSpPr txBox="1"/>
          <p:nvPr>
            <p:ph idx="10" type="dt"/>
          </p:nvPr>
        </p:nvSpPr>
        <p:spPr>
          <a:xfrm>
            <a:off x="9636164" y="6343955"/>
            <a:ext cx="144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6"/>
          <p:cNvSpPr txBox="1"/>
          <p:nvPr>
            <p:ph idx="12" type="sldNum"/>
          </p:nvPr>
        </p:nvSpPr>
        <p:spPr>
          <a:xfrm>
            <a:off x="11139340" y="6343955"/>
            <a:ext cx="44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372" name="Google Shape;372;p56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373" name="Google Shape;373;p5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4" name="Google Shape;374;p5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Google Shape;375;p56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6">
  <p:cSld name="Content with Picture 16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/>
          <p:nvPr/>
        </p:nvSpPr>
        <p:spPr>
          <a:xfrm>
            <a:off x="731520" y="1981200"/>
            <a:ext cx="3886200" cy="4038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57"/>
          <p:cNvSpPr txBox="1"/>
          <p:nvPr>
            <p:ph type="title"/>
          </p:nvPr>
        </p:nvSpPr>
        <p:spPr>
          <a:xfrm>
            <a:off x="731520" y="731520"/>
            <a:ext cx="100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9" name="Google Shape;379;p57"/>
          <p:cNvPicPr preferRelativeResize="0"/>
          <p:nvPr>
            <p:ph idx="2" type="pic"/>
          </p:nvPr>
        </p:nvPicPr>
        <p:blipFill/>
        <p:spPr>
          <a:xfrm>
            <a:off x="1035577" y="2287544"/>
            <a:ext cx="3271200" cy="34212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5067946" y="1981200"/>
            <a:ext cx="65145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57"/>
          <p:cNvSpPr txBox="1"/>
          <p:nvPr>
            <p:ph idx="11" type="ftr"/>
          </p:nvPr>
        </p:nvSpPr>
        <p:spPr>
          <a:xfrm>
            <a:off x="731520" y="6343955"/>
            <a:ext cx="214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7"/>
          <p:cNvSpPr txBox="1"/>
          <p:nvPr>
            <p:ph idx="10" type="dt"/>
          </p:nvPr>
        </p:nvSpPr>
        <p:spPr>
          <a:xfrm>
            <a:off x="9713485" y="6343955"/>
            <a:ext cx="144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7"/>
          <p:cNvSpPr txBox="1"/>
          <p:nvPr>
            <p:ph idx="12" type="sldNum"/>
          </p:nvPr>
        </p:nvSpPr>
        <p:spPr>
          <a:xfrm>
            <a:off x="11140030" y="6345299"/>
            <a:ext cx="44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384" name="Google Shape;384;p57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385" name="Google Shape;385;p5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5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5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7">
  <p:cSld name="Content with Picture 17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/>
          <p:nvPr/>
        </p:nvSpPr>
        <p:spPr>
          <a:xfrm>
            <a:off x="731520" y="2971800"/>
            <a:ext cx="3156900" cy="3200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58"/>
          <p:cNvSpPr txBox="1"/>
          <p:nvPr>
            <p:ph type="title"/>
          </p:nvPr>
        </p:nvSpPr>
        <p:spPr>
          <a:xfrm>
            <a:off x="731520" y="731520"/>
            <a:ext cx="36576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1" name="Google Shape;391;p58"/>
          <p:cNvPicPr preferRelativeResize="0"/>
          <p:nvPr>
            <p:ph idx="2" type="pic"/>
          </p:nvPr>
        </p:nvPicPr>
        <p:blipFill/>
        <p:spPr>
          <a:xfrm>
            <a:off x="1038623" y="3273552"/>
            <a:ext cx="2542800" cy="25968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92" name="Google Shape;392;p58"/>
          <p:cNvSpPr txBox="1"/>
          <p:nvPr>
            <p:ph idx="1" type="body"/>
          </p:nvPr>
        </p:nvSpPr>
        <p:spPr>
          <a:xfrm>
            <a:off x="4846320" y="731520"/>
            <a:ext cx="59205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5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5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8"/>
          <p:cNvSpPr txBox="1"/>
          <p:nvPr>
            <p:ph idx="12" type="sldNum"/>
          </p:nvPr>
        </p:nvSpPr>
        <p:spPr>
          <a:xfrm>
            <a:off x="64008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396" name="Google Shape;396;p58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397" name="Google Shape;397;p5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5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58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8">
  <p:cSld name="Content with Picture 18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731520" y="2971800"/>
            <a:ext cx="3156900" cy="3200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59"/>
          <p:cNvSpPr txBox="1"/>
          <p:nvPr>
            <p:ph type="title"/>
          </p:nvPr>
        </p:nvSpPr>
        <p:spPr>
          <a:xfrm>
            <a:off x="731520" y="731520"/>
            <a:ext cx="32919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3" name="Google Shape;403;p59"/>
          <p:cNvPicPr preferRelativeResize="0"/>
          <p:nvPr>
            <p:ph idx="2" type="pic"/>
          </p:nvPr>
        </p:nvPicPr>
        <p:blipFill/>
        <p:spPr>
          <a:xfrm>
            <a:off x="1038623" y="3275858"/>
            <a:ext cx="2542800" cy="25854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04" name="Google Shape;404;p59"/>
          <p:cNvSpPr txBox="1"/>
          <p:nvPr>
            <p:ph idx="1" type="body"/>
          </p:nvPr>
        </p:nvSpPr>
        <p:spPr>
          <a:xfrm>
            <a:off x="4297680" y="731520"/>
            <a:ext cx="6400800" cy="5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59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59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7" name="Google Shape;407;p59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408" name="Google Shape;408;p59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59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0" name="Google Shape;410;p59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Large">
  <p:cSld name="Number Large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60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413" name="Google Shape;413;p60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60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5" name="Google Shape;415;p60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6" name="Google Shape;416;p60"/>
          <p:cNvSpPr txBox="1"/>
          <p:nvPr>
            <p:ph type="title"/>
          </p:nvPr>
        </p:nvSpPr>
        <p:spPr>
          <a:xfrm>
            <a:off x="640080" y="5029199"/>
            <a:ext cx="10027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b="0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639763" y="685800"/>
            <a:ext cx="10028100" cy="43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7000"/>
              <a:buNone/>
              <a:defRPr sz="27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p60"/>
          <p:cNvSpPr txBox="1"/>
          <p:nvPr>
            <p:ph idx="12" type="sldNum"/>
          </p:nvPr>
        </p:nvSpPr>
        <p:spPr>
          <a:xfrm>
            <a:off x="64008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19" name="Google Shape;419;p60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60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Large 2">
  <p:cSld name="Number Large 2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type="title"/>
          </p:nvPr>
        </p:nvSpPr>
        <p:spPr>
          <a:xfrm>
            <a:off x="640080" y="5029200"/>
            <a:ext cx="1094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b="0" i="0" sz="2000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61"/>
          <p:cNvSpPr txBox="1"/>
          <p:nvPr>
            <p:ph idx="1" type="body"/>
          </p:nvPr>
        </p:nvSpPr>
        <p:spPr>
          <a:xfrm>
            <a:off x="640080" y="685801"/>
            <a:ext cx="10942200" cy="43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7000"/>
              <a:buNone/>
              <a:defRPr b="0" i="0" sz="27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p61"/>
          <p:cNvSpPr txBox="1"/>
          <p:nvPr>
            <p:ph idx="12" type="sldNum"/>
          </p:nvPr>
        </p:nvSpPr>
        <p:spPr>
          <a:xfrm>
            <a:off x="64008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25" name="Google Shape;425;p61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61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Large 3">
  <p:cSld name="Number Large 3"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/>
          <p:nvPr>
            <p:ph type="title"/>
          </p:nvPr>
        </p:nvSpPr>
        <p:spPr>
          <a:xfrm>
            <a:off x="1066800" y="5039139"/>
            <a:ext cx="10058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"/>
              <a:buNone/>
              <a:defRPr b="1" i="0" sz="20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62"/>
          <p:cNvSpPr txBox="1"/>
          <p:nvPr>
            <p:ph idx="1" type="body"/>
          </p:nvPr>
        </p:nvSpPr>
        <p:spPr>
          <a:xfrm>
            <a:off x="1066800" y="685801"/>
            <a:ext cx="10058400" cy="43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0"/>
              <a:buNone/>
              <a:defRPr b="0" i="0" sz="27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0" name="Google Shape;430;p62"/>
          <p:cNvSpPr txBox="1"/>
          <p:nvPr>
            <p:ph idx="12" type="sldNum"/>
          </p:nvPr>
        </p:nvSpPr>
        <p:spPr>
          <a:xfrm>
            <a:off x="64008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31" name="Google Shape;431;p62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6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731520" y="731519"/>
            <a:ext cx="3108900" cy="26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" type="body"/>
          </p:nvPr>
        </p:nvSpPr>
        <p:spPr>
          <a:xfrm>
            <a:off x="731520" y="3439824"/>
            <a:ext cx="3108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2" type="body"/>
          </p:nvPr>
        </p:nvSpPr>
        <p:spPr>
          <a:xfrm>
            <a:off x="4114800" y="685800"/>
            <a:ext cx="6440400" cy="5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40080" y="6345936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4" name="Google Shape;54;p2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" name="Google Shape;56;p28"/>
          <p:cNvGrpSpPr/>
          <p:nvPr/>
        </p:nvGrpSpPr>
        <p:grpSpPr>
          <a:xfrm flipH="1" rot="10800000">
            <a:off x="11078081" y="5621534"/>
            <a:ext cx="504372" cy="544343"/>
            <a:chOff x="10917026" y="837879"/>
            <a:chExt cx="513774" cy="554490"/>
          </a:xfrm>
        </p:grpSpPr>
        <p:sp>
          <p:nvSpPr>
            <p:cNvPr id="57" name="Google Shape;57;p2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2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28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>
            <p:ph type="title"/>
          </p:nvPr>
        </p:nvSpPr>
        <p:spPr>
          <a:xfrm>
            <a:off x="612648" y="-1133856"/>
            <a:ext cx="10652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63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36" name="Google Shape;436;p63"/>
          <p:cNvSpPr txBox="1"/>
          <p:nvPr>
            <p:ph idx="1" type="body"/>
          </p:nvPr>
        </p:nvSpPr>
        <p:spPr>
          <a:xfrm>
            <a:off x="1524000" y="1524001"/>
            <a:ext cx="100584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63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63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9" name="Google Shape;439;p63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440" name="Google Shape;440;p63"/>
          <p:cNvGrpSpPr/>
          <p:nvPr/>
        </p:nvGrpSpPr>
        <p:grpSpPr>
          <a:xfrm flipH="1" rot="10800000">
            <a:off x="11078081" y="5621534"/>
            <a:ext cx="504372" cy="544343"/>
            <a:chOff x="10917026" y="837879"/>
            <a:chExt cx="513774" cy="554490"/>
          </a:xfrm>
        </p:grpSpPr>
        <p:sp>
          <p:nvSpPr>
            <p:cNvPr id="441" name="Google Shape;441;p63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63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Statement 2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/>
          <p:nvPr>
            <p:ph type="title"/>
          </p:nvPr>
        </p:nvSpPr>
        <p:spPr>
          <a:xfrm>
            <a:off x="612648" y="-1133856"/>
            <a:ext cx="10652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64"/>
          <p:cNvSpPr txBox="1"/>
          <p:nvPr>
            <p:ph idx="1" type="body"/>
          </p:nvPr>
        </p:nvSpPr>
        <p:spPr>
          <a:xfrm>
            <a:off x="1526591" y="1690313"/>
            <a:ext cx="100584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64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48" name="Google Shape;448;p64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64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50" name="Google Shape;450;p64"/>
          <p:cNvCxnSpPr/>
          <p:nvPr/>
        </p:nvCxnSpPr>
        <p:spPr>
          <a:xfrm>
            <a:off x="841248" y="0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451" name="Google Shape;451;p64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452" name="Google Shape;452;p64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3" name="Google Shape;453;p64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4" name="Google Shape;454;p64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Statement 3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>
            <p:ph type="title"/>
          </p:nvPr>
        </p:nvSpPr>
        <p:spPr>
          <a:xfrm>
            <a:off x="612648" y="-1133856"/>
            <a:ext cx="10652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65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58" name="Google Shape;458;p65"/>
          <p:cNvSpPr txBox="1"/>
          <p:nvPr>
            <p:ph idx="1" type="body"/>
          </p:nvPr>
        </p:nvSpPr>
        <p:spPr>
          <a:xfrm>
            <a:off x="1524000" y="1524001"/>
            <a:ext cx="100584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9" name="Google Shape;459;p65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65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61" name="Google Shape;461;p65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462" name="Google Shape;462;p65"/>
          <p:cNvGrpSpPr/>
          <p:nvPr/>
        </p:nvGrpSpPr>
        <p:grpSpPr>
          <a:xfrm flipH="1" rot="10800000">
            <a:off x="11078081" y="5621534"/>
            <a:ext cx="504372" cy="544343"/>
            <a:chOff x="10917026" y="837879"/>
            <a:chExt cx="513774" cy="554490"/>
          </a:xfrm>
        </p:grpSpPr>
        <p:sp>
          <p:nvSpPr>
            <p:cNvPr id="463" name="Google Shape;463;p65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464;p65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5" name="Google Shape;465;p65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66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468" name="Google Shape;468;p6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9" name="Google Shape;469;p6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66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1" name="Google Shape;471;p66"/>
          <p:cNvSpPr txBox="1"/>
          <p:nvPr>
            <p:ph type="title"/>
          </p:nvPr>
        </p:nvSpPr>
        <p:spPr>
          <a:xfrm>
            <a:off x="1524000" y="4955722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66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73" name="Google Shape;473;p66"/>
          <p:cNvSpPr txBox="1"/>
          <p:nvPr>
            <p:ph idx="1" type="body"/>
          </p:nvPr>
        </p:nvSpPr>
        <p:spPr>
          <a:xfrm>
            <a:off x="1549400" y="1536700"/>
            <a:ext cx="91440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0" sz="5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p66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66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6" name="Google Shape;476;p66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Quote 2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731520" y="4955721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67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80" name="Google Shape;480;p67"/>
          <p:cNvSpPr txBox="1"/>
          <p:nvPr>
            <p:ph idx="1" type="body"/>
          </p:nvPr>
        </p:nvSpPr>
        <p:spPr>
          <a:xfrm>
            <a:off x="731838" y="1344613"/>
            <a:ext cx="91440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p67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67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3" name="Google Shape;483;p67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484" name="Google Shape;484;p6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5" name="Google Shape;485;p6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6" name="Google Shape;486;p6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Quote 3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/>
          <p:nvPr>
            <p:ph type="title"/>
          </p:nvPr>
        </p:nvSpPr>
        <p:spPr>
          <a:xfrm>
            <a:off x="731520" y="4955722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68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90" name="Google Shape;490;p68"/>
          <p:cNvSpPr txBox="1"/>
          <p:nvPr>
            <p:ph idx="1" type="body"/>
          </p:nvPr>
        </p:nvSpPr>
        <p:spPr>
          <a:xfrm>
            <a:off x="731838" y="1344613"/>
            <a:ext cx="91440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sz="5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1" name="Google Shape;491;p68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6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3" name="Google Shape;493;p68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494" name="Google Shape;494;p6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5" name="Google Shape;495;p6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6" name="Google Shape;496;p68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 txBox="1"/>
          <p:nvPr>
            <p:ph type="title"/>
          </p:nvPr>
        </p:nvSpPr>
        <p:spPr>
          <a:xfrm>
            <a:off x="1529442" y="731520"/>
            <a:ext cx="10053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69"/>
          <p:cNvSpPr txBox="1"/>
          <p:nvPr>
            <p:ph idx="1" type="body"/>
          </p:nvPr>
        </p:nvSpPr>
        <p:spPr>
          <a:xfrm>
            <a:off x="1524000" y="1905000"/>
            <a:ext cx="48462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0" name="Google Shape;500;p69"/>
          <p:cNvSpPr txBox="1"/>
          <p:nvPr>
            <p:ph idx="2" type="body"/>
          </p:nvPr>
        </p:nvSpPr>
        <p:spPr>
          <a:xfrm>
            <a:off x="6736080" y="1905000"/>
            <a:ext cx="48462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01" name="Google Shape;501;p69"/>
          <p:cNvCxnSpPr/>
          <p:nvPr/>
        </p:nvCxnSpPr>
        <p:spPr>
          <a:xfrm>
            <a:off x="841248" y="1112520"/>
            <a:ext cx="0" cy="5745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502" name="Google Shape;502;p69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69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69"/>
          <p:cNvSpPr txBox="1"/>
          <p:nvPr>
            <p:ph idx="12" type="sldNum"/>
          </p:nvPr>
        </p:nvSpPr>
        <p:spPr>
          <a:xfrm>
            <a:off x="10972801" y="6343954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70"/>
          <p:cNvGrpSpPr/>
          <p:nvPr/>
        </p:nvGrpSpPr>
        <p:grpSpPr>
          <a:xfrm flipH="1" rot="10800000">
            <a:off x="11078081" y="5621534"/>
            <a:ext cx="504372" cy="544343"/>
            <a:chOff x="10917026" y="837879"/>
            <a:chExt cx="513774" cy="554490"/>
          </a:xfrm>
        </p:grpSpPr>
        <p:sp>
          <p:nvSpPr>
            <p:cNvPr id="507" name="Google Shape;507;p70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8" name="Google Shape;508;p70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9" name="Google Shape;509;p70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0" name="Google Shape;510;p70"/>
          <p:cNvSpPr txBox="1"/>
          <p:nvPr>
            <p:ph type="title"/>
          </p:nvPr>
        </p:nvSpPr>
        <p:spPr>
          <a:xfrm>
            <a:off x="1529442" y="731520"/>
            <a:ext cx="10053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70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70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70"/>
          <p:cNvSpPr txBox="1"/>
          <p:nvPr>
            <p:ph idx="12" type="sldNum"/>
          </p:nvPr>
        </p:nvSpPr>
        <p:spPr>
          <a:xfrm>
            <a:off x="10972801" y="6343954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cxnSp>
        <p:nvCxnSpPr>
          <p:cNvPr id="514" name="Google Shape;514;p70"/>
          <p:cNvCxnSpPr/>
          <p:nvPr/>
        </p:nvCxnSpPr>
        <p:spPr>
          <a:xfrm>
            <a:off x="841248" y="1112520"/>
            <a:ext cx="0" cy="5745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type="blank">
  <p:cSld name="BLANK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1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17" name="Google Shape;517;p71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71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2"/>
          <p:cNvSpPr txBox="1"/>
          <p:nvPr>
            <p:ph type="title"/>
          </p:nvPr>
        </p:nvSpPr>
        <p:spPr>
          <a:xfrm>
            <a:off x="731520" y="731519"/>
            <a:ext cx="3108900" cy="26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72"/>
          <p:cNvSpPr txBox="1"/>
          <p:nvPr>
            <p:ph idx="1" type="body"/>
          </p:nvPr>
        </p:nvSpPr>
        <p:spPr>
          <a:xfrm>
            <a:off x="731520" y="3439824"/>
            <a:ext cx="3108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2" name="Google Shape;522;p72"/>
          <p:cNvSpPr/>
          <p:nvPr/>
        </p:nvSpPr>
        <p:spPr>
          <a:xfrm>
            <a:off x="5121319" y="674976"/>
            <a:ext cx="6461100" cy="550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3" name="Google Shape;523;p72"/>
          <p:cNvPicPr preferRelativeResize="0"/>
          <p:nvPr>
            <p:ph idx="2" type="pic"/>
          </p:nvPr>
        </p:nvPicPr>
        <p:blipFill/>
        <p:spPr>
          <a:xfrm>
            <a:off x="5423071" y="976729"/>
            <a:ext cx="5857500" cy="48936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24" name="Google Shape;524;p72"/>
          <p:cNvSpPr txBox="1"/>
          <p:nvPr>
            <p:ph idx="12" type="sldNum"/>
          </p:nvPr>
        </p:nvSpPr>
        <p:spPr>
          <a:xfrm>
            <a:off x="640080" y="6345936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25" name="Google Shape;525;p72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7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7" name="Google Shape;527;p72"/>
          <p:cNvGrpSpPr/>
          <p:nvPr/>
        </p:nvGrpSpPr>
        <p:grpSpPr>
          <a:xfrm>
            <a:off x="4150345" y="685804"/>
            <a:ext cx="504372" cy="544343"/>
            <a:chOff x="10917026" y="837879"/>
            <a:chExt cx="513774" cy="554490"/>
          </a:xfrm>
        </p:grpSpPr>
        <p:sp>
          <p:nvSpPr>
            <p:cNvPr id="528" name="Google Shape;528;p72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72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" name="Google Shape;530;p72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6">
  <p:cSld name="Content 6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/>
          <p:nvPr>
            <p:ph type="title"/>
          </p:nvPr>
        </p:nvSpPr>
        <p:spPr>
          <a:xfrm>
            <a:off x="1524000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3" name="Google Shape;63;p29"/>
          <p:cNvSpPr txBox="1"/>
          <p:nvPr>
            <p:ph idx="1" type="body"/>
          </p:nvPr>
        </p:nvSpPr>
        <p:spPr>
          <a:xfrm>
            <a:off x="1523998" y="2286000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6" name="Google Shape;66;p29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67" name="Google Shape;67;p29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68" name="Google Shape;68;p29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29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29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00" scaled="0"/>
        </a:gra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 txBox="1"/>
          <p:nvPr>
            <p:ph type="title"/>
          </p:nvPr>
        </p:nvSpPr>
        <p:spPr>
          <a:xfrm>
            <a:off x="731520" y="731520"/>
            <a:ext cx="10056300" cy="17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73"/>
          <p:cNvSpPr txBox="1"/>
          <p:nvPr>
            <p:ph idx="1" type="body"/>
          </p:nvPr>
        </p:nvSpPr>
        <p:spPr>
          <a:xfrm>
            <a:off x="731520" y="2941593"/>
            <a:ext cx="109509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73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35" name="Google Shape;535;p73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73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7" name="Google Shape;537;p73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538" name="Google Shape;538;p73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9" name="Google Shape;539;p73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0" name="Google Shape;540;p73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2">
  <p:cSld name="Conclusion 2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00" scaled="0"/>
        </a:gra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"/>
          <p:cNvSpPr txBox="1"/>
          <p:nvPr>
            <p:ph type="title"/>
          </p:nvPr>
        </p:nvSpPr>
        <p:spPr>
          <a:xfrm>
            <a:off x="731520" y="1655065"/>
            <a:ext cx="63834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74"/>
          <p:cNvSpPr txBox="1"/>
          <p:nvPr>
            <p:ph idx="1" type="body"/>
          </p:nvPr>
        </p:nvSpPr>
        <p:spPr>
          <a:xfrm>
            <a:off x="731520" y="3531566"/>
            <a:ext cx="63831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4" name="Google Shape;544;p74"/>
          <p:cNvPicPr preferRelativeResize="0"/>
          <p:nvPr>
            <p:ph idx="2" type="pic"/>
          </p:nvPr>
        </p:nvPicPr>
        <p:blipFill/>
        <p:spPr>
          <a:xfrm>
            <a:off x="7924799" y="1655065"/>
            <a:ext cx="3640200" cy="3640200"/>
          </a:xfrm>
          <a:prstGeom prst="rect">
            <a:avLst/>
          </a:prstGeom>
          <a:blipFill rotWithShape="1">
            <a:blip r:embed="rId2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45" name="Google Shape;545;p74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46" name="Google Shape;546;p74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74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8" name="Google Shape;548;p74"/>
          <p:cNvGrpSpPr/>
          <p:nvPr/>
        </p:nvGrpSpPr>
        <p:grpSpPr>
          <a:xfrm>
            <a:off x="8388178" y="1691853"/>
            <a:ext cx="3194275" cy="3561906"/>
            <a:chOff x="8176980" y="837879"/>
            <a:chExt cx="3253820" cy="3628304"/>
          </a:xfrm>
        </p:grpSpPr>
        <p:sp>
          <p:nvSpPr>
            <p:cNvPr id="549" name="Google Shape;549;p74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74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74"/>
            <p:cNvSpPr/>
            <p:nvPr/>
          </p:nvSpPr>
          <p:spPr>
            <a:xfrm>
              <a:off x="8176980" y="4338469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5"/>
          <p:cNvSpPr txBox="1"/>
          <p:nvPr>
            <p:ph type="ctrTitle"/>
          </p:nvPr>
        </p:nvSpPr>
        <p:spPr>
          <a:xfrm>
            <a:off x="1524001" y="836955"/>
            <a:ext cx="59436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25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61" name="Google Shape;561;p25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25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3" name="Google Shape;563;p25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564" name="Google Shape;564;p25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67" name="Google Shape;567;p25"/>
          <p:cNvCxnSpPr/>
          <p:nvPr/>
        </p:nvCxnSpPr>
        <p:spPr>
          <a:xfrm>
            <a:off x="841248" y="0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19" scaled="0"/>
        </a:gra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8e29d741cb_0_4046"/>
          <p:cNvSpPr txBox="1"/>
          <p:nvPr>
            <p:ph type="ctrTitle"/>
          </p:nvPr>
        </p:nvSpPr>
        <p:spPr>
          <a:xfrm>
            <a:off x="1524001" y="836955"/>
            <a:ext cx="59436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g38e29d741cb_0_4046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77" name="Google Shape;577;g38e29d741cb_0_4046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g38e29d741cb_0_4046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9" name="Google Shape;579;g38e29d741cb_0_4046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580" name="Google Shape;580;g38e29d741cb_0_404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1" name="Google Shape;581;g38e29d741cb_0_404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2" name="Google Shape;582;g38e29d741cb_0_4046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83" name="Google Shape;583;g38e29d741cb_0_4046"/>
          <p:cNvCxnSpPr/>
          <p:nvPr/>
        </p:nvCxnSpPr>
        <p:spPr>
          <a:xfrm>
            <a:off x="841248" y="0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g38e29d741cb_0_4062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592" name="Google Shape;592;g38e29d741cb_0_4062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3" name="Google Shape;593;g38e29d741cb_0_4062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4" name="Google Shape;594;g38e29d741cb_0_4062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5" name="Google Shape;595;g38e29d741cb_0_4062"/>
          <p:cNvSpPr txBox="1"/>
          <p:nvPr>
            <p:ph type="ctrTitle"/>
          </p:nvPr>
        </p:nvSpPr>
        <p:spPr>
          <a:xfrm>
            <a:off x="693824" y="1821900"/>
            <a:ext cx="100584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g38e29d741cb_0_4062"/>
          <p:cNvSpPr txBox="1"/>
          <p:nvPr>
            <p:ph idx="1" type="subTitle"/>
          </p:nvPr>
        </p:nvSpPr>
        <p:spPr>
          <a:xfrm>
            <a:off x="693824" y="4337220"/>
            <a:ext cx="8229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7" name="Google Shape;597;g38e29d741cb_0_4062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98" name="Google Shape;598;g38e29d741cb_0_4062"/>
          <p:cNvSpPr txBox="1"/>
          <p:nvPr>
            <p:ph idx="11" type="ftr"/>
          </p:nvPr>
        </p:nvSpPr>
        <p:spPr>
          <a:xfrm>
            <a:off x="693824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g38e29d741cb_0_406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5">
  <p:cSld name="Content with Picture 5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8e29d741cb_0_4072"/>
          <p:cNvSpPr/>
          <p:nvPr/>
        </p:nvSpPr>
        <p:spPr>
          <a:xfrm>
            <a:off x="0" y="0"/>
            <a:ext cx="5276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2" name="Google Shape;602;g38e29d741cb_0_4072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603" name="Google Shape;603;g38e29d741cb_0_4072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Google Shape;604;g38e29d741cb_0_4072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g38e29d741cb_0_4072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6" name="Google Shape;606;g38e29d741cb_0_4072"/>
          <p:cNvSpPr txBox="1"/>
          <p:nvPr>
            <p:ph type="title"/>
          </p:nvPr>
        </p:nvSpPr>
        <p:spPr>
          <a:xfrm>
            <a:off x="6190488" y="731520"/>
            <a:ext cx="46635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g38e29d741cb_0_4072"/>
          <p:cNvSpPr/>
          <p:nvPr>
            <p:ph idx="2" type="pic"/>
          </p:nvPr>
        </p:nvSpPr>
        <p:spPr>
          <a:xfrm>
            <a:off x="301752" y="301752"/>
            <a:ext cx="4672500" cy="62544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g38e29d741cb_0_4072"/>
          <p:cNvSpPr txBox="1"/>
          <p:nvPr>
            <p:ph idx="1" type="body"/>
          </p:nvPr>
        </p:nvSpPr>
        <p:spPr>
          <a:xfrm>
            <a:off x="6195931" y="2373638"/>
            <a:ext cx="44604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9" name="Google Shape;609;g38e29d741cb_0_4072"/>
          <p:cNvSpPr txBox="1"/>
          <p:nvPr>
            <p:ph idx="11" type="ftr"/>
          </p:nvPr>
        </p:nvSpPr>
        <p:spPr>
          <a:xfrm>
            <a:off x="6190488" y="6343955"/>
            <a:ext cx="210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g38e29d741cb_0_4072"/>
          <p:cNvSpPr txBox="1"/>
          <p:nvPr>
            <p:ph idx="10" type="dt"/>
          </p:nvPr>
        </p:nvSpPr>
        <p:spPr>
          <a:xfrm>
            <a:off x="8460666" y="6343955"/>
            <a:ext cx="17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g38e29d741cb_0_4072"/>
          <p:cNvSpPr txBox="1"/>
          <p:nvPr>
            <p:ph idx="12" type="sldNum"/>
          </p:nvPr>
        </p:nvSpPr>
        <p:spPr>
          <a:xfrm>
            <a:off x="10232695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4">
  <p:cSld name="Content with Picture 4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e29d741cb_0_4084"/>
          <p:cNvSpPr txBox="1"/>
          <p:nvPr>
            <p:ph type="title"/>
          </p:nvPr>
        </p:nvSpPr>
        <p:spPr>
          <a:xfrm>
            <a:off x="731520" y="73152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g38e29d741cb_0_4084"/>
          <p:cNvSpPr txBox="1"/>
          <p:nvPr>
            <p:ph idx="1" type="body"/>
          </p:nvPr>
        </p:nvSpPr>
        <p:spPr>
          <a:xfrm>
            <a:off x="731520" y="1984248"/>
            <a:ext cx="68580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5" name="Google Shape;615;g38e29d741cb_0_4084"/>
          <p:cNvSpPr txBox="1"/>
          <p:nvPr>
            <p:ph idx="11" type="ftr"/>
          </p:nvPr>
        </p:nvSpPr>
        <p:spPr>
          <a:xfrm>
            <a:off x="731520" y="6346870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g38e29d741cb_0_4084"/>
          <p:cNvSpPr txBox="1"/>
          <p:nvPr>
            <p:ph idx="10" type="dt"/>
          </p:nvPr>
        </p:nvSpPr>
        <p:spPr>
          <a:xfrm>
            <a:off x="5027206" y="6346870"/>
            <a:ext cx="292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g38e29d741cb_0_4084"/>
          <p:cNvSpPr txBox="1"/>
          <p:nvPr>
            <p:ph idx="12" type="sldNum"/>
          </p:nvPr>
        </p:nvSpPr>
        <p:spPr>
          <a:xfrm>
            <a:off x="7952793" y="6346870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18" name="Google Shape;618;g38e29d741cb_0_4084"/>
          <p:cNvSpPr/>
          <p:nvPr/>
        </p:nvSpPr>
        <p:spPr>
          <a:xfrm>
            <a:off x="9301280" y="0"/>
            <a:ext cx="2890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g38e29d741cb_0_4084"/>
          <p:cNvSpPr/>
          <p:nvPr>
            <p:ph idx="2" type="pic"/>
          </p:nvPr>
        </p:nvSpPr>
        <p:spPr>
          <a:xfrm>
            <a:off x="9603033" y="301752"/>
            <a:ext cx="2287200" cy="625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20" name="Google Shape;620;g38e29d741cb_0_4084"/>
          <p:cNvGrpSpPr/>
          <p:nvPr/>
        </p:nvGrpSpPr>
        <p:grpSpPr>
          <a:xfrm>
            <a:off x="8116534" y="685804"/>
            <a:ext cx="504372" cy="544343"/>
            <a:chOff x="10917026" y="837879"/>
            <a:chExt cx="513774" cy="554490"/>
          </a:xfrm>
        </p:grpSpPr>
        <p:sp>
          <p:nvSpPr>
            <p:cNvPr id="621" name="Google Shape;621;g38e29d741cb_0_4084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2" name="Google Shape;622;g38e29d741cb_0_4084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3" name="Google Shape;623;g38e29d741cb_0_4084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8e29d741cb_0_4096"/>
          <p:cNvSpPr txBox="1"/>
          <p:nvPr>
            <p:ph type="title"/>
          </p:nvPr>
        </p:nvSpPr>
        <p:spPr>
          <a:xfrm>
            <a:off x="731520" y="731519"/>
            <a:ext cx="3108900" cy="26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g38e29d741cb_0_4096"/>
          <p:cNvSpPr txBox="1"/>
          <p:nvPr>
            <p:ph idx="1" type="body"/>
          </p:nvPr>
        </p:nvSpPr>
        <p:spPr>
          <a:xfrm>
            <a:off x="731520" y="3439824"/>
            <a:ext cx="3108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7" name="Google Shape;627;g38e29d741cb_0_4096"/>
          <p:cNvSpPr txBox="1"/>
          <p:nvPr>
            <p:ph idx="2" type="body"/>
          </p:nvPr>
        </p:nvSpPr>
        <p:spPr>
          <a:xfrm>
            <a:off x="4114800" y="685800"/>
            <a:ext cx="6440400" cy="5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g38e29d741cb_0_4096"/>
          <p:cNvSpPr txBox="1"/>
          <p:nvPr>
            <p:ph idx="12" type="sldNum"/>
          </p:nvPr>
        </p:nvSpPr>
        <p:spPr>
          <a:xfrm>
            <a:off x="640080" y="6345936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29" name="Google Shape;629;g38e29d741cb_0_4096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g38e29d741cb_0_4096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1" name="Google Shape;631;g38e29d741cb_0_4096"/>
          <p:cNvGrpSpPr/>
          <p:nvPr/>
        </p:nvGrpSpPr>
        <p:grpSpPr>
          <a:xfrm flipH="1" rot="10800000">
            <a:off x="11078081" y="5621534"/>
            <a:ext cx="504372" cy="544343"/>
            <a:chOff x="10917026" y="837879"/>
            <a:chExt cx="513774" cy="554490"/>
          </a:xfrm>
        </p:grpSpPr>
        <p:sp>
          <p:nvSpPr>
            <p:cNvPr id="632" name="Google Shape;632;g38e29d741cb_0_409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3" name="Google Shape;633;g38e29d741cb_0_409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g38e29d741cb_0_4096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6">
  <p:cSld name="Content 6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8e29d741cb_0_4107"/>
          <p:cNvSpPr txBox="1"/>
          <p:nvPr>
            <p:ph type="title"/>
          </p:nvPr>
        </p:nvSpPr>
        <p:spPr>
          <a:xfrm>
            <a:off x="1524000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g38e29d741cb_0_4107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38" name="Google Shape;638;g38e29d741cb_0_4107"/>
          <p:cNvSpPr txBox="1"/>
          <p:nvPr>
            <p:ph idx="1" type="body"/>
          </p:nvPr>
        </p:nvSpPr>
        <p:spPr>
          <a:xfrm>
            <a:off x="1523998" y="2286000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9" name="Google Shape;639;g38e29d741cb_0_4107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g38e29d741cb_0_4107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1" name="Google Shape;641;g38e29d741cb_0_4107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642" name="Google Shape;642;g38e29d741cb_0_4107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643" name="Google Shape;643;g38e29d741cb_0_410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g38e29d741cb_0_410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g38e29d741cb_0_410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8e29d741cb_0_4118"/>
          <p:cNvSpPr txBox="1"/>
          <p:nvPr>
            <p:ph type="title"/>
          </p:nvPr>
        </p:nvSpPr>
        <p:spPr>
          <a:xfrm>
            <a:off x="1529442" y="731520"/>
            <a:ext cx="10053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g38e29d741cb_0_4118"/>
          <p:cNvSpPr txBox="1"/>
          <p:nvPr>
            <p:ph idx="1" type="body"/>
          </p:nvPr>
        </p:nvSpPr>
        <p:spPr>
          <a:xfrm>
            <a:off x="1523941" y="1737360"/>
            <a:ext cx="4846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9" name="Google Shape;649;g38e29d741cb_0_4118"/>
          <p:cNvSpPr txBox="1"/>
          <p:nvPr>
            <p:ph idx="2" type="body"/>
          </p:nvPr>
        </p:nvSpPr>
        <p:spPr>
          <a:xfrm>
            <a:off x="6736080" y="1737360"/>
            <a:ext cx="4846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0" name="Google Shape;650;g38e29d741cb_0_4118"/>
          <p:cNvSpPr txBox="1"/>
          <p:nvPr>
            <p:ph idx="3" type="body"/>
          </p:nvPr>
        </p:nvSpPr>
        <p:spPr>
          <a:xfrm>
            <a:off x="1524000" y="2387600"/>
            <a:ext cx="48462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1" name="Google Shape;651;g38e29d741cb_0_4118"/>
          <p:cNvSpPr txBox="1"/>
          <p:nvPr>
            <p:ph idx="4" type="body"/>
          </p:nvPr>
        </p:nvSpPr>
        <p:spPr>
          <a:xfrm>
            <a:off x="6736080" y="2387600"/>
            <a:ext cx="48462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52" name="Google Shape;652;g38e29d741cb_0_4118"/>
          <p:cNvCxnSpPr/>
          <p:nvPr/>
        </p:nvCxnSpPr>
        <p:spPr>
          <a:xfrm>
            <a:off x="841248" y="1112520"/>
            <a:ext cx="0" cy="5745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53" name="Google Shape;653;g38e29d741cb_0_411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g38e29d741cb_0_4118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g38e29d741cb_0_4118"/>
          <p:cNvSpPr txBox="1"/>
          <p:nvPr>
            <p:ph idx="12" type="sldNum"/>
          </p:nvPr>
        </p:nvSpPr>
        <p:spPr>
          <a:xfrm>
            <a:off x="10972801" y="6343954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/>
          <p:nvPr>
            <p:ph type="title"/>
          </p:nvPr>
        </p:nvSpPr>
        <p:spPr>
          <a:xfrm>
            <a:off x="1529442" y="731520"/>
            <a:ext cx="10053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" type="body"/>
          </p:nvPr>
        </p:nvSpPr>
        <p:spPr>
          <a:xfrm>
            <a:off x="1523941" y="1737360"/>
            <a:ext cx="4846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30"/>
          <p:cNvSpPr txBox="1"/>
          <p:nvPr>
            <p:ph idx="2" type="body"/>
          </p:nvPr>
        </p:nvSpPr>
        <p:spPr>
          <a:xfrm>
            <a:off x="6736080" y="1737360"/>
            <a:ext cx="4846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30"/>
          <p:cNvSpPr txBox="1"/>
          <p:nvPr>
            <p:ph idx="3" type="body"/>
          </p:nvPr>
        </p:nvSpPr>
        <p:spPr>
          <a:xfrm>
            <a:off x="1524000" y="2387600"/>
            <a:ext cx="48462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4" type="body"/>
          </p:nvPr>
        </p:nvSpPr>
        <p:spPr>
          <a:xfrm>
            <a:off x="6736080" y="2387600"/>
            <a:ext cx="48462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7" name="Google Shape;77;p30"/>
          <p:cNvCxnSpPr/>
          <p:nvPr/>
        </p:nvCxnSpPr>
        <p:spPr>
          <a:xfrm>
            <a:off x="841248" y="1112520"/>
            <a:ext cx="0" cy="5745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2" type="sldNum"/>
          </p:nvPr>
        </p:nvSpPr>
        <p:spPr>
          <a:xfrm>
            <a:off x="10972801" y="6343954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8e29d741cb_0_4128"/>
          <p:cNvSpPr txBox="1"/>
          <p:nvPr>
            <p:ph type="ctrTitle"/>
          </p:nvPr>
        </p:nvSpPr>
        <p:spPr>
          <a:xfrm>
            <a:off x="1523997" y="1589044"/>
            <a:ext cx="91440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g38e29d741cb_0_4128"/>
          <p:cNvSpPr txBox="1"/>
          <p:nvPr>
            <p:ph idx="1" type="subTitle"/>
          </p:nvPr>
        </p:nvSpPr>
        <p:spPr>
          <a:xfrm>
            <a:off x="1523997" y="3869639"/>
            <a:ext cx="73152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9" name="Google Shape;659;g38e29d741cb_0_4128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60" name="Google Shape;660;g38e29d741cb_0_412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g38e29d741cb_0_412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62" name="Google Shape;662;g38e29d741cb_0_4128"/>
          <p:cNvCxnSpPr/>
          <p:nvPr/>
        </p:nvCxnSpPr>
        <p:spPr>
          <a:xfrm>
            <a:off x="837603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663" name="Google Shape;663;g38e29d741cb_0_4128"/>
          <p:cNvGrpSpPr/>
          <p:nvPr/>
        </p:nvGrpSpPr>
        <p:grpSpPr>
          <a:xfrm flipH="1" rot="10800000">
            <a:off x="11078081" y="5402755"/>
            <a:ext cx="504372" cy="544343"/>
            <a:chOff x="10917026" y="837879"/>
            <a:chExt cx="513774" cy="554490"/>
          </a:xfrm>
        </p:grpSpPr>
        <p:sp>
          <p:nvSpPr>
            <p:cNvPr id="664" name="Google Shape;664;g38e29d741cb_0_412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5" name="Google Shape;665;g38e29d741cb_0_412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6" name="Google Shape;666;g38e29d741cb_0_4128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g38e29d741cb_0_4139"/>
          <p:cNvCxnSpPr/>
          <p:nvPr/>
        </p:nvCxnSpPr>
        <p:spPr>
          <a:xfrm>
            <a:off x="841248" y="1112520"/>
            <a:ext cx="0" cy="5745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69" name="Google Shape;669;g38e29d741cb_0_4139"/>
          <p:cNvSpPr txBox="1"/>
          <p:nvPr>
            <p:ph type="title"/>
          </p:nvPr>
        </p:nvSpPr>
        <p:spPr>
          <a:xfrm>
            <a:off x="1524000" y="731520"/>
            <a:ext cx="10069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g38e29d741cb_0_4139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g38e29d741cb_0_4139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g38e29d741cb_0_4139"/>
          <p:cNvSpPr txBox="1"/>
          <p:nvPr>
            <p:ph idx="1" type="body"/>
          </p:nvPr>
        </p:nvSpPr>
        <p:spPr>
          <a:xfrm>
            <a:off x="1523999" y="1865430"/>
            <a:ext cx="100569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g38e29d741cb_0_4145"/>
          <p:cNvGrpSpPr/>
          <p:nvPr/>
        </p:nvGrpSpPr>
        <p:grpSpPr>
          <a:xfrm flipH="1" rot="10800000">
            <a:off x="11078081" y="5402755"/>
            <a:ext cx="504372" cy="544343"/>
            <a:chOff x="10917026" y="837879"/>
            <a:chExt cx="513774" cy="554490"/>
          </a:xfrm>
        </p:grpSpPr>
        <p:sp>
          <p:nvSpPr>
            <p:cNvPr id="675" name="Google Shape;675;g38e29d741cb_0_4145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6" name="Google Shape;676;g38e29d741cb_0_4145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7" name="Google Shape;677;g38e29d741cb_0_4145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8" name="Google Shape;678;g38e29d741cb_0_4145"/>
          <p:cNvSpPr txBox="1"/>
          <p:nvPr>
            <p:ph type="ctrTitle"/>
          </p:nvPr>
        </p:nvSpPr>
        <p:spPr>
          <a:xfrm>
            <a:off x="1523997" y="1589044"/>
            <a:ext cx="91440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Open Sans"/>
              <a:buNone/>
              <a:defRPr sz="8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g38e29d741cb_0_4145"/>
          <p:cNvSpPr txBox="1"/>
          <p:nvPr>
            <p:ph idx="1" type="subTitle"/>
          </p:nvPr>
        </p:nvSpPr>
        <p:spPr>
          <a:xfrm>
            <a:off x="1523997" y="3869639"/>
            <a:ext cx="73152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" name="Google Shape;680;g38e29d741cb_0_4145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81" name="Google Shape;681;g38e29d741cb_0_4145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g38e29d741cb_0_4145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83" name="Google Shape;683;g38e29d741cb_0_4145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Picture">
  <p:cSld name="Title with Picture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g38e29d741cb_0_4156"/>
          <p:cNvGrpSpPr/>
          <p:nvPr/>
        </p:nvGrpSpPr>
        <p:grpSpPr>
          <a:xfrm flipH="1" rot="10800000">
            <a:off x="11235243" y="5833124"/>
            <a:ext cx="504372" cy="544343"/>
            <a:chOff x="10917026" y="837879"/>
            <a:chExt cx="513774" cy="554490"/>
          </a:xfrm>
        </p:grpSpPr>
        <p:sp>
          <p:nvSpPr>
            <p:cNvPr id="686" name="Google Shape;686;g38e29d741cb_0_415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g38e29d741cb_0_415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g38e29d741cb_0_4156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89" name="Google Shape;689;g38e29d741cb_0_4156"/>
          <p:cNvSpPr/>
          <p:nvPr/>
        </p:nvSpPr>
        <p:spPr>
          <a:xfrm>
            <a:off x="0" y="0"/>
            <a:ext cx="12192000" cy="4343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0" name="Google Shape;690;g38e29d741cb_0_4156"/>
          <p:cNvSpPr txBox="1"/>
          <p:nvPr>
            <p:ph type="ctrTitle"/>
          </p:nvPr>
        </p:nvSpPr>
        <p:spPr>
          <a:xfrm>
            <a:off x="609601" y="4830149"/>
            <a:ext cx="99735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pen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g38e29d741cb_0_4156"/>
          <p:cNvSpPr txBox="1"/>
          <p:nvPr>
            <p:ph idx="1" type="subTitle"/>
          </p:nvPr>
        </p:nvSpPr>
        <p:spPr>
          <a:xfrm>
            <a:off x="609601" y="5799255"/>
            <a:ext cx="997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2" name="Google Shape;692;g38e29d741cb_0_4156"/>
          <p:cNvSpPr/>
          <p:nvPr>
            <p:ph idx="2" type="pic"/>
          </p:nvPr>
        </p:nvSpPr>
        <p:spPr>
          <a:xfrm>
            <a:off x="304800" y="304801"/>
            <a:ext cx="11582400" cy="3717000"/>
          </a:xfrm>
          <a:prstGeom prst="rect">
            <a:avLst/>
          </a:prstGeom>
          <a:noFill/>
          <a:ln>
            <a:noFill/>
          </a:ln>
        </p:spPr>
      </p:sp>
      <p:sp>
        <p:nvSpPr>
          <p:cNvPr id="693" name="Google Shape;693;g38e29d741cb_0_4156"/>
          <p:cNvSpPr txBox="1"/>
          <p:nvPr>
            <p:ph idx="11" type="ftr"/>
          </p:nvPr>
        </p:nvSpPr>
        <p:spPr>
          <a:xfrm>
            <a:off x="6096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g38e29d741cb_0_4156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Picture 2">
  <p:cSld name="Title with Picture 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e29d741cb_0_4167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7" name="Google Shape;697;g38e29d741cb_0_4167"/>
          <p:cNvSpPr txBox="1"/>
          <p:nvPr>
            <p:ph type="ctrTitle"/>
          </p:nvPr>
        </p:nvSpPr>
        <p:spPr>
          <a:xfrm>
            <a:off x="4267200" y="1769161"/>
            <a:ext cx="7284000" cy="24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pen Sans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g38e29d741cb_0_4167"/>
          <p:cNvSpPr txBox="1"/>
          <p:nvPr>
            <p:ph idx="1" type="subTitle"/>
          </p:nvPr>
        </p:nvSpPr>
        <p:spPr>
          <a:xfrm>
            <a:off x="4267200" y="4343400"/>
            <a:ext cx="72840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9" name="Google Shape;699;g38e29d741cb_0_4167"/>
          <p:cNvSpPr/>
          <p:nvPr>
            <p:ph idx="2" type="pic"/>
          </p:nvPr>
        </p:nvSpPr>
        <p:spPr>
          <a:xfrm>
            <a:off x="301752" y="301752"/>
            <a:ext cx="2749200" cy="62514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Google Shape;700;g38e29d741cb_0_4167"/>
          <p:cNvSpPr txBox="1"/>
          <p:nvPr>
            <p:ph idx="11" type="ftr"/>
          </p:nvPr>
        </p:nvSpPr>
        <p:spPr>
          <a:xfrm>
            <a:off x="4267200" y="6343955"/>
            <a:ext cx="210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g38e29d741cb_0_4167"/>
          <p:cNvSpPr txBox="1"/>
          <p:nvPr>
            <p:ph idx="10" type="dt"/>
          </p:nvPr>
        </p:nvSpPr>
        <p:spPr>
          <a:xfrm>
            <a:off x="9618883" y="6343955"/>
            <a:ext cx="1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g38e29d741cb_0_4167"/>
          <p:cNvSpPr txBox="1"/>
          <p:nvPr>
            <p:ph idx="12" type="sldNum"/>
          </p:nvPr>
        </p:nvSpPr>
        <p:spPr>
          <a:xfrm>
            <a:off x="11125200" y="6343954"/>
            <a:ext cx="76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703" name="Google Shape;703;g38e29d741cb_0_4167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704" name="Google Shape;704;g38e29d741cb_0_416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5" name="Google Shape;705;g38e29d741cb_0_416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6" name="Google Shape;706;g38e29d741cb_0_416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Picture 3">
  <p:cSld name="Title with Picture 3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19" scaled="0"/>
        </a:gra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8e29d741cb_0_4179"/>
          <p:cNvSpPr txBox="1"/>
          <p:nvPr>
            <p:ph type="ctrTitle"/>
          </p:nvPr>
        </p:nvSpPr>
        <p:spPr>
          <a:xfrm>
            <a:off x="5181600" y="1769161"/>
            <a:ext cx="6369600" cy="24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g38e29d741cb_0_4179"/>
          <p:cNvSpPr txBox="1"/>
          <p:nvPr>
            <p:ph idx="1" type="subTitle"/>
          </p:nvPr>
        </p:nvSpPr>
        <p:spPr>
          <a:xfrm>
            <a:off x="5181600" y="4343400"/>
            <a:ext cx="6369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0" name="Google Shape;710;g38e29d741cb_0_4179"/>
          <p:cNvSpPr/>
          <p:nvPr>
            <p:ph idx="2" type="pic"/>
          </p:nvPr>
        </p:nvSpPr>
        <p:spPr>
          <a:xfrm>
            <a:off x="617927" y="1655065"/>
            <a:ext cx="3649200" cy="364920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g38e29d741cb_0_4179"/>
          <p:cNvSpPr txBox="1"/>
          <p:nvPr>
            <p:ph idx="11" type="ftr"/>
          </p:nvPr>
        </p:nvSpPr>
        <p:spPr>
          <a:xfrm>
            <a:off x="5181600" y="6343955"/>
            <a:ext cx="210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g38e29d741cb_0_4179"/>
          <p:cNvSpPr txBox="1"/>
          <p:nvPr>
            <p:ph idx="10" type="dt"/>
          </p:nvPr>
        </p:nvSpPr>
        <p:spPr>
          <a:xfrm>
            <a:off x="9618883" y="6343955"/>
            <a:ext cx="1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g38e29d741cb_0_4179"/>
          <p:cNvSpPr txBox="1"/>
          <p:nvPr>
            <p:ph idx="12" type="sldNum"/>
          </p:nvPr>
        </p:nvSpPr>
        <p:spPr>
          <a:xfrm>
            <a:off x="11125200" y="6343954"/>
            <a:ext cx="426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714" name="Google Shape;714;g38e29d741cb_0_4179"/>
          <p:cNvGrpSpPr/>
          <p:nvPr/>
        </p:nvGrpSpPr>
        <p:grpSpPr>
          <a:xfrm flipH="1">
            <a:off x="609250" y="1691875"/>
            <a:ext cx="3202410" cy="3570977"/>
            <a:chOff x="8176980" y="837879"/>
            <a:chExt cx="3253820" cy="3628304"/>
          </a:xfrm>
        </p:grpSpPr>
        <p:sp>
          <p:nvSpPr>
            <p:cNvPr id="715" name="Google Shape;715;g38e29d741cb_0_4179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g38e29d741cb_0_4179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g38e29d741cb_0_4179"/>
            <p:cNvSpPr/>
            <p:nvPr/>
          </p:nvSpPr>
          <p:spPr>
            <a:xfrm>
              <a:off x="8176980" y="4338469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Picture 4">
  <p:cSld name="Title with Picture 4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8e29d741cb_0_4190"/>
          <p:cNvSpPr/>
          <p:nvPr/>
        </p:nvSpPr>
        <p:spPr>
          <a:xfrm>
            <a:off x="8839200" y="0"/>
            <a:ext cx="3352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g38e29d741cb_0_4190"/>
          <p:cNvSpPr txBox="1"/>
          <p:nvPr>
            <p:ph type="ctrTitle"/>
          </p:nvPr>
        </p:nvSpPr>
        <p:spPr>
          <a:xfrm>
            <a:off x="731520" y="1769161"/>
            <a:ext cx="6347400" cy="24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pen Sans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g38e29d741cb_0_4190"/>
          <p:cNvSpPr txBox="1"/>
          <p:nvPr>
            <p:ph idx="1" type="subTitle"/>
          </p:nvPr>
        </p:nvSpPr>
        <p:spPr>
          <a:xfrm>
            <a:off x="731520" y="4343400"/>
            <a:ext cx="6347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2" name="Google Shape;722;g38e29d741cb_0_4190"/>
          <p:cNvSpPr txBox="1"/>
          <p:nvPr>
            <p:ph idx="11" type="ftr"/>
          </p:nvPr>
        </p:nvSpPr>
        <p:spPr>
          <a:xfrm>
            <a:off x="731520" y="6343955"/>
            <a:ext cx="210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g38e29d741cb_0_4190"/>
          <p:cNvSpPr txBox="1"/>
          <p:nvPr>
            <p:ph idx="10" type="dt"/>
          </p:nvPr>
        </p:nvSpPr>
        <p:spPr>
          <a:xfrm>
            <a:off x="5961283" y="6343955"/>
            <a:ext cx="1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g38e29d741cb_0_4190"/>
          <p:cNvSpPr txBox="1"/>
          <p:nvPr>
            <p:ph idx="12" type="sldNum"/>
          </p:nvPr>
        </p:nvSpPr>
        <p:spPr>
          <a:xfrm>
            <a:off x="7467600" y="6343954"/>
            <a:ext cx="7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25" name="Google Shape;725;g38e29d741cb_0_4190"/>
          <p:cNvSpPr/>
          <p:nvPr>
            <p:ph idx="2" type="pic"/>
          </p:nvPr>
        </p:nvSpPr>
        <p:spPr>
          <a:xfrm>
            <a:off x="9140952" y="301752"/>
            <a:ext cx="2749200" cy="6251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26" name="Google Shape;726;g38e29d741cb_0_4190"/>
          <p:cNvGrpSpPr/>
          <p:nvPr/>
        </p:nvGrpSpPr>
        <p:grpSpPr>
          <a:xfrm flipH="1">
            <a:off x="609178" y="685804"/>
            <a:ext cx="504372" cy="544343"/>
            <a:chOff x="10917026" y="837879"/>
            <a:chExt cx="513774" cy="554490"/>
          </a:xfrm>
        </p:grpSpPr>
        <p:sp>
          <p:nvSpPr>
            <p:cNvPr id="727" name="Google Shape;727;g38e29d741cb_0_4190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Google Shape;728;g38e29d741cb_0_4190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9" name="Google Shape;729;g38e29d741cb_0_4190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19" scaled="0"/>
        </a:gra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8e29d741cb_0_4202"/>
          <p:cNvSpPr txBox="1"/>
          <p:nvPr>
            <p:ph type="ctrTitle"/>
          </p:nvPr>
        </p:nvSpPr>
        <p:spPr>
          <a:xfrm>
            <a:off x="1524001" y="836955"/>
            <a:ext cx="59436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g38e29d741cb_0_4202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33" name="Google Shape;733;g38e29d741cb_0_4202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g38e29d741cb_0_420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5" name="Google Shape;735;g38e29d741cb_0_4202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736" name="Google Shape;736;g38e29d741cb_0_4202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g38e29d741cb_0_4202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8" name="Google Shape;738;g38e29d741cb_0_4202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39" name="Google Shape;739;g38e29d741cb_0_4202"/>
          <p:cNvCxnSpPr/>
          <p:nvPr/>
        </p:nvCxnSpPr>
        <p:spPr>
          <a:xfrm>
            <a:off x="841248" y="0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8e29d741cb_0_4212"/>
          <p:cNvSpPr txBox="1"/>
          <p:nvPr>
            <p:ph type="title"/>
          </p:nvPr>
        </p:nvSpPr>
        <p:spPr>
          <a:xfrm>
            <a:off x="1523999" y="903862"/>
            <a:ext cx="82296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g38e29d741cb_0_4212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43" name="Google Shape;743;g38e29d741cb_0_4212"/>
          <p:cNvSpPr txBox="1"/>
          <p:nvPr>
            <p:ph idx="1" type="body"/>
          </p:nvPr>
        </p:nvSpPr>
        <p:spPr>
          <a:xfrm>
            <a:off x="1527048" y="29718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AutoNum type="arabicPeriod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4" name="Google Shape;744;g38e29d741cb_0_4212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g38e29d741cb_0_421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6" name="Google Shape;746;g38e29d741cb_0_4212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747" name="Google Shape;747;g38e29d741cb_0_4212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8" name="Google Shape;748;g38e29d741cb_0_4212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9" name="Google Shape;749;g38e29d741cb_0_4212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50" name="Google Shape;750;g38e29d741cb_0_4212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ith Picture">
  <p:cSld name="Agenda with Picture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8e29d741cb_0_4223"/>
          <p:cNvSpPr txBox="1"/>
          <p:nvPr>
            <p:ph type="title"/>
          </p:nvPr>
        </p:nvSpPr>
        <p:spPr>
          <a:xfrm>
            <a:off x="5665891" y="685800"/>
            <a:ext cx="59103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pen Sans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g38e29d741cb_0_4223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54" name="Google Shape;754;g38e29d741cb_0_4223"/>
          <p:cNvSpPr/>
          <p:nvPr>
            <p:ph idx="2" type="pic"/>
          </p:nvPr>
        </p:nvSpPr>
        <p:spPr>
          <a:xfrm>
            <a:off x="1316427" y="1655065"/>
            <a:ext cx="3649200" cy="3649200"/>
          </a:xfrm>
          <a:prstGeom prst="rect">
            <a:avLst/>
          </a:prstGeom>
          <a:noFill/>
          <a:ln>
            <a:noFill/>
          </a:ln>
        </p:spPr>
      </p:sp>
      <p:sp>
        <p:nvSpPr>
          <p:cNvPr id="755" name="Google Shape;755;g38e29d741cb_0_4223"/>
          <p:cNvSpPr txBox="1"/>
          <p:nvPr>
            <p:ph idx="1" type="body"/>
          </p:nvPr>
        </p:nvSpPr>
        <p:spPr>
          <a:xfrm>
            <a:off x="5668946" y="2971800"/>
            <a:ext cx="5910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  <a:defRPr sz="18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AutoNum type="arabicPeriod"/>
              <a:defRPr sz="16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AutoNum type="arabicPeriod"/>
              <a:defRPr sz="14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6" name="Google Shape;756;g38e29d741cb_0_4223"/>
          <p:cNvSpPr txBox="1"/>
          <p:nvPr>
            <p:ph idx="11" type="ftr"/>
          </p:nvPr>
        </p:nvSpPr>
        <p:spPr>
          <a:xfrm>
            <a:off x="5665892" y="6343955"/>
            <a:ext cx="298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g38e29d741cb_0_4223"/>
          <p:cNvSpPr txBox="1"/>
          <p:nvPr>
            <p:ph idx="10" type="dt"/>
          </p:nvPr>
        </p:nvSpPr>
        <p:spPr>
          <a:xfrm>
            <a:off x="10023190" y="6343955"/>
            <a:ext cx="155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8" name="Google Shape;758;g38e29d741cb_0_4223"/>
          <p:cNvGrpSpPr/>
          <p:nvPr/>
        </p:nvGrpSpPr>
        <p:grpSpPr>
          <a:xfrm flipH="1">
            <a:off x="1307750" y="1691875"/>
            <a:ext cx="3202410" cy="3570977"/>
            <a:chOff x="8176980" y="837879"/>
            <a:chExt cx="3253820" cy="3628304"/>
          </a:xfrm>
        </p:grpSpPr>
        <p:sp>
          <p:nvSpPr>
            <p:cNvPr id="759" name="Google Shape;759;g38e29d741cb_0_4223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0" name="Google Shape;760;g38e29d741cb_0_4223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g38e29d741cb_0_4223"/>
            <p:cNvSpPr/>
            <p:nvPr/>
          </p:nvSpPr>
          <p:spPr>
            <a:xfrm>
              <a:off x="8176980" y="4338469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62" name="Google Shape;762;g38e29d741cb_0_4223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 txBox="1"/>
          <p:nvPr>
            <p:ph type="ctrTitle"/>
          </p:nvPr>
        </p:nvSpPr>
        <p:spPr>
          <a:xfrm>
            <a:off x="1523997" y="1589044"/>
            <a:ext cx="91440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  <a:defRPr sz="8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" type="subTitle"/>
          </p:nvPr>
        </p:nvSpPr>
        <p:spPr>
          <a:xfrm>
            <a:off x="1523997" y="3869639"/>
            <a:ext cx="73152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5" name="Google Shape;85;p31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7" name="Google Shape;87;p31"/>
          <p:cNvCxnSpPr/>
          <p:nvPr/>
        </p:nvCxnSpPr>
        <p:spPr>
          <a:xfrm>
            <a:off x="837603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88" name="Google Shape;88;p31"/>
          <p:cNvGrpSpPr/>
          <p:nvPr/>
        </p:nvGrpSpPr>
        <p:grpSpPr>
          <a:xfrm flipH="1" rot="10800000">
            <a:off x="11078081" y="5402755"/>
            <a:ext cx="504372" cy="544343"/>
            <a:chOff x="10917026" y="837879"/>
            <a:chExt cx="513774" cy="554490"/>
          </a:xfrm>
        </p:grpSpPr>
        <p:sp>
          <p:nvSpPr>
            <p:cNvPr id="89" name="Google Shape;89;p31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31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31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8e29d741cb_0_4235"/>
          <p:cNvSpPr txBox="1"/>
          <p:nvPr>
            <p:ph type="title"/>
          </p:nvPr>
        </p:nvSpPr>
        <p:spPr>
          <a:xfrm>
            <a:off x="1527048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g38e29d741cb_0_4235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66" name="Google Shape;766;g38e29d741cb_0_4235"/>
          <p:cNvSpPr txBox="1"/>
          <p:nvPr>
            <p:ph idx="1" type="body"/>
          </p:nvPr>
        </p:nvSpPr>
        <p:spPr>
          <a:xfrm>
            <a:off x="1523999" y="2286000"/>
            <a:ext cx="4572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7" name="Google Shape;767;g38e29d741cb_0_4235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g38e29d741cb_0_4235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9" name="Google Shape;769;g38e29d741cb_0_4235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770" name="Google Shape;770;g38e29d741cb_0_4235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1" name="Google Shape;771;g38e29d741cb_0_4235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g38e29d741cb_0_4235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73" name="Google Shape;773;g38e29d741cb_0_4235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8e29d741cb_0_4246"/>
          <p:cNvSpPr txBox="1"/>
          <p:nvPr>
            <p:ph type="title"/>
          </p:nvPr>
        </p:nvSpPr>
        <p:spPr>
          <a:xfrm>
            <a:off x="1523999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g38e29d741cb_0_4246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77" name="Google Shape;777;g38e29d741cb_0_4246"/>
          <p:cNvSpPr txBox="1"/>
          <p:nvPr>
            <p:ph idx="1" type="body"/>
          </p:nvPr>
        </p:nvSpPr>
        <p:spPr>
          <a:xfrm>
            <a:off x="1523998" y="2286000"/>
            <a:ext cx="60351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8" name="Google Shape;778;g38e29d741cb_0_4246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g38e29d741cb_0_4246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0" name="Google Shape;780;g38e29d741cb_0_4246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781" name="Google Shape;781;g38e29d741cb_0_4246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2" name="Google Shape;782;g38e29d741cb_0_4246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3" name="Google Shape;783;g38e29d741cb_0_4246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84" name="Google Shape;784;g38e29d741cb_0_4246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4">
  <p:cSld name="Content 4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8e29d741cb_0_4257"/>
          <p:cNvSpPr txBox="1"/>
          <p:nvPr>
            <p:ph type="title"/>
          </p:nvPr>
        </p:nvSpPr>
        <p:spPr>
          <a:xfrm>
            <a:off x="1524002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g38e29d741cb_0_4257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88" name="Google Shape;788;g38e29d741cb_0_4257"/>
          <p:cNvSpPr txBox="1"/>
          <p:nvPr>
            <p:ph idx="1" type="body"/>
          </p:nvPr>
        </p:nvSpPr>
        <p:spPr>
          <a:xfrm>
            <a:off x="1524002" y="2286000"/>
            <a:ext cx="69342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9" name="Google Shape;789;g38e29d741cb_0_4257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g38e29d741cb_0_4257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91" name="Google Shape;791;g38e29d741cb_0_4257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792" name="Google Shape;792;g38e29d741cb_0_425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g38e29d741cb_0_425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4" name="Google Shape;794;g38e29d741cb_0_425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95" name="Google Shape;795;g38e29d741cb_0_4257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5">
  <p:cSld name="Content 5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8e29d741cb_0_4268"/>
          <p:cNvSpPr txBox="1"/>
          <p:nvPr>
            <p:ph type="title"/>
          </p:nvPr>
        </p:nvSpPr>
        <p:spPr>
          <a:xfrm>
            <a:off x="1524000" y="685800"/>
            <a:ext cx="90525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g38e29d741cb_0_4268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99" name="Google Shape;799;g38e29d741cb_0_4268"/>
          <p:cNvSpPr txBox="1"/>
          <p:nvPr>
            <p:ph idx="1" type="body"/>
          </p:nvPr>
        </p:nvSpPr>
        <p:spPr>
          <a:xfrm>
            <a:off x="1524000" y="2286000"/>
            <a:ext cx="8412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0" name="Google Shape;800;g38e29d741cb_0_426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g38e29d741cb_0_426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2" name="Google Shape;802;g38e29d741cb_0_4268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803" name="Google Shape;803;g38e29d741cb_0_4268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804" name="Google Shape;804;g38e29d741cb_0_426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5" name="Google Shape;805;g38e29d741cb_0_426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6" name="Google Shape;806;g38e29d741cb_0_4268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">
  <p:cSld name="Content with Picture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8e29d741cb_0_4279"/>
          <p:cNvSpPr txBox="1"/>
          <p:nvPr>
            <p:ph type="title"/>
          </p:nvPr>
        </p:nvSpPr>
        <p:spPr>
          <a:xfrm>
            <a:off x="4267200" y="731520"/>
            <a:ext cx="6423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g38e29d741cb_0_4279"/>
          <p:cNvSpPr/>
          <p:nvPr/>
        </p:nvSpPr>
        <p:spPr>
          <a:xfrm>
            <a:off x="0" y="0"/>
            <a:ext cx="33363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g38e29d741cb_0_4279"/>
          <p:cNvSpPr/>
          <p:nvPr>
            <p:ph idx="2" type="pic"/>
          </p:nvPr>
        </p:nvSpPr>
        <p:spPr>
          <a:xfrm>
            <a:off x="301752" y="301752"/>
            <a:ext cx="2733000" cy="62544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g38e29d741cb_0_4279"/>
          <p:cNvSpPr txBox="1"/>
          <p:nvPr>
            <p:ph idx="1" type="body"/>
          </p:nvPr>
        </p:nvSpPr>
        <p:spPr>
          <a:xfrm>
            <a:off x="4267200" y="1984248"/>
            <a:ext cx="64155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2" name="Google Shape;812;g38e29d741cb_0_4279"/>
          <p:cNvSpPr txBox="1"/>
          <p:nvPr>
            <p:ph idx="11" type="ftr"/>
          </p:nvPr>
        </p:nvSpPr>
        <p:spPr>
          <a:xfrm>
            <a:off x="4267200" y="6343955"/>
            <a:ext cx="336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g38e29d741cb_0_4279"/>
          <p:cNvSpPr txBox="1"/>
          <p:nvPr>
            <p:ph idx="10" type="dt"/>
          </p:nvPr>
        </p:nvSpPr>
        <p:spPr>
          <a:xfrm>
            <a:off x="8141903" y="6343955"/>
            <a:ext cx="20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g38e29d741cb_0_4279"/>
          <p:cNvSpPr txBox="1"/>
          <p:nvPr>
            <p:ph idx="12" type="sldNum"/>
          </p:nvPr>
        </p:nvSpPr>
        <p:spPr>
          <a:xfrm>
            <a:off x="10261558" y="634686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815" name="Google Shape;815;g38e29d741cb_0_4279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816" name="Google Shape;816;g38e29d741cb_0_4279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7" name="Google Shape;817;g38e29d741cb_0_4279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8" name="Google Shape;818;g38e29d741cb_0_4279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2">
  <p:cSld name="Content with Picture 2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8e29d741cb_0_4291"/>
          <p:cNvSpPr txBox="1"/>
          <p:nvPr>
            <p:ph type="title"/>
          </p:nvPr>
        </p:nvSpPr>
        <p:spPr>
          <a:xfrm>
            <a:off x="731520" y="731520"/>
            <a:ext cx="6423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g38e29d741cb_0_4291"/>
          <p:cNvSpPr txBox="1"/>
          <p:nvPr>
            <p:ph idx="1" type="body"/>
          </p:nvPr>
        </p:nvSpPr>
        <p:spPr>
          <a:xfrm>
            <a:off x="731520" y="1984248"/>
            <a:ext cx="64155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g38e29d741cb_0_4291"/>
          <p:cNvSpPr txBox="1"/>
          <p:nvPr>
            <p:ph idx="11" type="ftr"/>
          </p:nvPr>
        </p:nvSpPr>
        <p:spPr>
          <a:xfrm>
            <a:off x="731520" y="6346864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g38e29d741cb_0_4291"/>
          <p:cNvSpPr txBox="1"/>
          <p:nvPr>
            <p:ph idx="10" type="dt"/>
          </p:nvPr>
        </p:nvSpPr>
        <p:spPr>
          <a:xfrm>
            <a:off x="5874321" y="6346865"/>
            <a:ext cx="160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g38e29d741cb_0_4291"/>
          <p:cNvSpPr txBox="1"/>
          <p:nvPr>
            <p:ph idx="12" type="sldNum"/>
          </p:nvPr>
        </p:nvSpPr>
        <p:spPr>
          <a:xfrm>
            <a:off x="7518358" y="634686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25" name="Google Shape;825;g38e29d741cb_0_4291"/>
          <p:cNvSpPr/>
          <p:nvPr/>
        </p:nvSpPr>
        <p:spPr>
          <a:xfrm>
            <a:off x="8854014" y="0"/>
            <a:ext cx="33363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6" name="Google Shape;826;g38e29d741cb_0_4291"/>
          <p:cNvSpPr/>
          <p:nvPr>
            <p:ph idx="2" type="pic"/>
          </p:nvPr>
        </p:nvSpPr>
        <p:spPr>
          <a:xfrm>
            <a:off x="9155766" y="301752"/>
            <a:ext cx="2733000" cy="625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27" name="Google Shape;827;g38e29d741cb_0_4291"/>
          <p:cNvGrpSpPr/>
          <p:nvPr/>
        </p:nvGrpSpPr>
        <p:grpSpPr>
          <a:xfrm>
            <a:off x="7668452" y="685804"/>
            <a:ext cx="504372" cy="544343"/>
            <a:chOff x="10917026" y="837879"/>
            <a:chExt cx="513774" cy="554490"/>
          </a:xfrm>
        </p:grpSpPr>
        <p:sp>
          <p:nvSpPr>
            <p:cNvPr id="828" name="Google Shape;828;g38e29d741cb_0_4291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9" name="Google Shape;829;g38e29d741cb_0_4291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0" name="Google Shape;830;g38e29d741cb_0_4291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3">
  <p:cSld name="Content with Picture 3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g38e29d741cb_0_4303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833" name="Google Shape;833;g38e29d741cb_0_4303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4" name="Google Shape;834;g38e29d741cb_0_4303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5" name="Google Shape;835;g38e29d741cb_0_4303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6" name="Google Shape;836;g38e29d741cb_0_4303"/>
          <p:cNvSpPr/>
          <p:nvPr/>
        </p:nvSpPr>
        <p:spPr>
          <a:xfrm>
            <a:off x="0" y="0"/>
            <a:ext cx="28908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7" name="Google Shape;837;g38e29d741cb_0_4303"/>
          <p:cNvSpPr txBox="1"/>
          <p:nvPr>
            <p:ph type="title"/>
          </p:nvPr>
        </p:nvSpPr>
        <p:spPr>
          <a:xfrm>
            <a:off x="3810000" y="73152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g38e29d741cb_0_4303"/>
          <p:cNvSpPr/>
          <p:nvPr>
            <p:ph idx="2" type="pic"/>
          </p:nvPr>
        </p:nvSpPr>
        <p:spPr>
          <a:xfrm>
            <a:off x="301753" y="301752"/>
            <a:ext cx="2287200" cy="625440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Google Shape;839;g38e29d741cb_0_4303"/>
          <p:cNvSpPr txBox="1"/>
          <p:nvPr>
            <p:ph idx="1" type="body"/>
          </p:nvPr>
        </p:nvSpPr>
        <p:spPr>
          <a:xfrm>
            <a:off x="3810000" y="1984248"/>
            <a:ext cx="68580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0" name="Google Shape;840;g38e29d741cb_0_4303"/>
          <p:cNvSpPr txBox="1"/>
          <p:nvPr>
            <p:ph idx="11" type="ftr"/>
          </p:nvPr>
        </p:nvSpPr>
        <p:spPr>
          <a:xfrm>
            <a:off x="3810000" y="6346870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g38e29d741cb_0_4303"/>
          <p:cNvSpPr txBox="1"/>
          <p:nvPr>
            <p:ph idx="10" type="dt"/>
          </p:nvPr>
        </p:nvSpPr>
        <p:spPr>
          <a:xfrm>
            <a:off x="7313206" y="6346870"/>
            <a:ext cx="292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g38e29d741cb_0_4303"/>
          <p:cNvSpPr txBox="1"/>
          <p:nvPr>
            <p:ph idx="12" type="sldNum"/>
          </p:nvPr>
        </p:nvSpPr>
        <p:spPr>
          <a:xfrm>
            <a:off x="10238793" y="6346870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6">
  <p:cSld name="Content with Picture 6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8e29d741cb_0_4315"/>
          <p:cNvSpPr/>
          <p:nvPr/>
        </p:nvSpPr>
        <p:spPr>
          <a:xfrm>
            <a:off x="6915912" y="0"/>
            <a:ext cx="5276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5" name="Google Shape;845;g38e29d741cb_0_4315"/>
          <p:cNvSpPr txBox="1"/>
          <p:nvPr>
            <p:ph type="title"/>
          </p:nvPr>
        </p:nvSpPr>
        <p:spPr>
          <a:xfrm>
            <a:off x="731520" y="731520"/>
            <a:ext cx="47604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g38e29d741cb_0_4315"/>
          <p:cNvSpPr txBox="1"/>
          <p:nvPr>
            <p:ph idx="1" type="body"/>
          </p:nvPr>
        </p:nvSpPr>
        <p:spPr>
          <a:xfrm>
            <a:off x="731520" y="2373638"/>
            <a:ext cx="44604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g38e29d741cb_0_4315"/>
          <p:cNvSpPr txBox="1"/>
          <p:nvPr>
            <p:ph idx="11" type="ftr"/>
          </p:nvPr>
        </p:nvSpPr>
        <p:spPr>
          <a:xfrm>
            <a:off x="731520" y="6343955"/>
            <a:ext cx="210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g38e29d741cb_0_4315"/>
          <p:cNvSpPr txBox="1"/>
          <p:nvPr>
            <p:ph idx="10" type="dt"/>
          </p:nvPr>
        </p:nvSpPr>
        <p:spPr>
          <a:xfrm>
            <a:off x="3794178" y="6343955"/>
            <a:ext cx="17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g38e29d741cb_0_4315"/>
          <p:cNvSpPr txBox="1"/>
          <p:nvPr>
            <p:ph idx="12" type="sldNum"/>
          </p:nvPr>
        </p:nvSpPr>
        <p:spPr>
          <a:xfrm>
            <a:off x="5566207" y="6343955"/>
            <a:ext cx="69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50" name="Google Shape;850;g38e29d741cb_0_4315"/>
          <p:cNvSpPr/>
          <p:nvPr>
            <p:ph idx="2" type="pic"/>
          </p:nvPr>
        </p:nvSpPr>
        <p:spPr>
          <a:xfrm>
            <a:off x="7217664" y="301752"/>
            <a:ext cx="4672500" cy="625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1" name="Google Shape;851;g38e29d741cb_0_4315"/>
          <p:cNvGrpSpPr/>
          <p:nvPr/>
        </p:nvGrpSpPr>
        <p:grpSpPr>
          <a:xfrm>
            <a:off x="5731166" y="685804"/>
            <a:ext cx="504372" cy="544343"/>
            <a:chOff x="10917026" y="837879"/>
            <a:chExt cx="513774" cy="554490"/>
          </a:xfrm>
        </p:grpSpPr>
        <p:sp>
          <p:nvSpPr>
            <p:cNvPr id="852" name="Google Shape;852;g38e29d741cb_0_4315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3" name="Google Shape;853;g38e29d741cb_0_4315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4" name="Google Shape;854;g38e29d741cb_0_4315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7">
  <p:cSld name="Content with Picture 7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8e29d741cb_0_4327"/>
          <p:cNvSpPr/>
          <p:nvPr/>
        </p:nvSpPr>
        <p:spPr>
          <a:xfrm>
            <a:off x="-13138" y="1524"/>
            <a:ext cx="6281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7" name="Google Shape;857;g38e29d741cb_0_4327"/>
          <p:cNvSpPr txBox="1"/>
          <p:nvPr>
            <p:ph type="title"/>
          </p:nvPr>
        </p:nvSpPr>
        <p:spPr>
          <a:xfrm>
            <a:off x="7178104" y="731520"/>
            <a:ext cx="35661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g38e29d741cb_0_4327"/>
          <p:cNvSpPr/>
          <p:nvPr>
            <p:ph idx="2" type="pic"/>
          </p:nvPr>
        </p:nvSpPr>
        <p:spPr>
          <a:xfrm>
            <a:off x="288485" y="303276"/>
            <a:ext cx="5677800" cy="6251400"/>
          </a:xfrm>
          <a:prstGeom prst="rect">
            <a:avLst/>
          </a:prstGeom>
          <a:noFill/>
          <a:ln>
            <a:noFill/>
          </a:ln>
        </p:spPr>
      </p:sp>
      <p:sp>
        <p:nvSpPr>
          <p:cNvPr id="859" name="Google Shape;859;g38e29d741cb_0_4327"/>
          <p:cNvSpPr txBox="1"/>
          <p:nvPr>
            <p:ph idx="1" type="body"/>
          </p:nvPr>
        </p:nvSpPr>
        <p:spPr>
          <a:xfrm>
            <a:off x="7178233" y="2373638"/>
            <a:ext cx="3466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0" name="Google Shape;860;g38e29d741cb_0_4327"/>
          <p:cNvSpPr txBox="1"/>
          <p:nvPr>
            <p:ph idx="11" type="ftr"/>
          </p:nvPr>
        </p:nvSpPr>
        <p:spPr>
          <a:xfrm>
            <a:off x="7178105" y="6343955"/>
            <a:ext cx="201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1" name="Google Shape;861;g38e29d741cb_0_4327"/>
          <p:cNvSpPr txBox="1"/>
          <p:nvPr>
            <p:ph idx="10" type="dt"/>
          </p:nvPr>
        </p:nvSpPr>
        <p:spPr>
          <a:xfrm>
            <a:off x="9190166" y="6343955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g38e29d741cb_0_4327"/>
          <p:cNvSpPr txBox="1"/>
          <p:nvPr>
            <p:ph idx="12" type="sldNum"/>
          </p:nvPr>
        </p:nvSpPr>
        <p:spPr>
          <a:xfrm>
            <a:off x="10212180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863" name="Google Shape;863;g38e29d741cb_0_4327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864" name="Google Shape;864;g38e29d741cb_0_432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5" name="Google Shape;865;g38e29d741cb_0_432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6" name="Google Shape;866;g38e29d741cb_0_432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8">
  <p:cSld name="Content with Picture 8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8e29d741cb_0_4339"/>
          <p:cNvSpPr txBox="1"/>
          <p:nvPr>
            <p:ph type="title"/>
          </p:nvPr>
        </p:nvSpPr>
        <p:spPr>
          <a:xfrm>
            <a:off x="731519" y="731520"/>
            <a:ext cx="37341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g38e29d741cb_0_4339"/>
          <p:cNvSpPr txBox="1"/>
          <p:nvPr>
            <p:ph idx="1" type="body"/>
          </p:nvPr>
        </p:nvSpPr>
        <p:spPr>
          <a:xfrm>
            <a:off x="731520" y="2373638"/>
            <a:ext cx="34665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0" name="Google Shape;870;g38e29d741cb_0_4339"/>
          <p:cNvSpPr txBox="1"/>
          <p:nvPr>
            <p:ph idx="11" type="ftr"/>
          </p:nvPr>
        </p:nvSpPr>
        <p:spPr>
          <a:xfrm>
            <a:off x="731520" y="6343955"/>
            <a:ext cx="163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g38e29d741cb_0_4339"/>
          <p:cNvSpPr txBox="1"/>
          <p:nvPr>
            <p:ph idx="10" type="dt"/>
          </p:nvPr>
        </p:nvSpPr>
        <p:spPr>
          <a:xfrm>
            <a:off x="3617591" y="6343955"/>
            <a:ext cx="94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g38e29d741cb_0_4339"/>
          <p:cNvSpPr txBox="1"/>
          <p:nvPr>
            <p:ph idx="12" type="sldNum"/>
          </p:nvPr>
        </p:nvSpPr>
        <p:spPr>
          <a:xfrm>
            <a:off x="4567357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73" name="Google Shape;873;g38e29d741cb_0_4339"/>
          <p:cNvSpPr/>
          <p:nvPr/>
        </p:nvSpPr>
        <p:spPr>
          <a:xfrm>
            <a:off x="5910835" y="0"/>
            <a:ext cx="6281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4" name="Google Shape;874;g38e29d741cb_0_4339"/>
          <p:cNvSpPr/>
          <p:nvPr>
            <p:ph idx="2" type="pic"/>
          </p:nvPr>
        </p:nvSpPr>
        <p:spPr>
          <a:xfrm>
            <a:off x="6212458" y="301752"/>
            <a:ext cx="5677800" cy="6251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75" name="Google Shape;875;g38e29d741cb_0_4339"/>
          <p:cNvGrpSpPr/>
          <p:nvPr/>
        </p:nvGrpSpPr>
        <p:grpSpPr>
          <a:xfrm>
            <a:off x="4708277" y="685804"/>
            <a:ext cx="504372" cy="544343"/>
            <a:chOff x="10917026" y="837879"/>
            <a:chExt cx="513774" cy="554490"/>
          </a:xfrm>
        </p:grpSpPr>
        <p:sp>
          <p:nvSpPr>
            <p:cNvPr id="876" name="Google Shape;876;g38e29d741cb_0_4339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7" name="Google Shape;877;g38e29d741cb_0_4339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8" name="Google Shape;878;g38e29d741cb_0_4339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32"/>
          <p:cNvCxnSpPr/>
          <p:nvPr/>
        </p:nvCxnSpPr>
        <p:spPr>
          <a:xfrm>
            <a:off x="841248" y="1112520"/>
            <a:ext cx="0" cy="5745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4" name="Google Shape;94;p32"/>
          <p:cNvSpPr txBox="1"/>
          <p:nvPr>
            <p:ph type="title"/>
          </p:nvPr>
        </p:nvSpPr>
        <p:spPr>
          <a:xfrm>
            <a:off x="1524000" y="731520"/>
            <a:ext cx="10069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" type="body"/>
          </p:nvPr>
        </p:nvSpPr>
        <p:spPr>
          <a:xfrm>
            <a:off x="1523999" y="1865430"/>
            <a:ext cx="100569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9">
  <p:cSld name="Content with Picture 9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8e29d741cb_0_4351"/>
          <p:cNvSpPr/>
          <p:nvPr/>
        </p:nvSpPr>
        <p:spPr>
          <a:xfrm>
            <a:off x="-1" y="0"/>
            <a:ext cx="70104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81" name="Google Shape;881;g38e29d741cb_0_4351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882" name="Google Shape;882;g38e29d741cb_0_4351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3" name="Google Shape;883;g38e29d741cb_0_4351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4" name="Google Shape;884;g38e29d741cb_0_4351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85" name="Google Shape;885;g38e29d741cb_0_4351"/>
          <p:cNvSpPr txBox="1"/>
          <p:nvPr>
            <p:ph type="title"/>
          </p:nvPr>
        </p:nvSpPr>
        <p:spPr>
          <a:xfrm>
            <a:off x="7913788" y="731519"/>
            <a:ext cx="26994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g38e29d741cb_0_4351"/>
          <p:cNvSpPr/>
          <p:nvPr>
            <p:ph idx="2" type="pic"/>
          </p:nvPr>
        </p:nvSpPr>
        <p:spPr>
          <a:xfrm>
            <a:off x="306362" y="301752"/>
            <a:ext cx="6402300" cy="6251400"/>
          </a:xfrm>
          <a:prstGeom prst="rect">
            <a:avLst/>
          </a:prstGeom>
          <a:noFill/>
          <a:ln>
            <a:noFill/>
          </a:ln>
        </p:spPr>
      </p:sp>
      <p:sp>
        <p:nvSpPr>
          <p:cNvPr id="887" name="Google Shape;887;g38e29d741cb_0_4351"/>
          <p:cNvSpPr txBox="1"/>
          <p:nvPr>
            <p:ph idx="1" type="body"/>
          </p:nvPr>
        </p:nvSpPr>
        <p:spPr>
          <a:xfrm>
            <a:off x="7914782" y="3337720"/>
            <a:ext cx="26934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8" name="Google Shape;888;g38e29d741cb_0_4351"/>
          <p:cNvSpPr txBox="1"/>
          <p:nvPr>
            <p:ph idx="11" type="ftr"/>
          </p:nvPr>
        </p:nvSpPr>
        <p:spPr>
          <a:xfrm>
            <a:off x="7913788" y="6343955"/>
            <a:ext cx="14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g38e29d741cb_0_4351"/>
          <p:cNvSpPr txBox="1"/>
          <p:nvPr>
            <p:ph idx="10" type="dt"/>
          </p:nvPr>
        </p:nvSpPr>
        <p:spPr>
          <a:xfrm>
            <a:off x="9329261" y="6343955"/>
            <a:ext cx="85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g38e29d741cb_0_4351"/>
          <p:cNvSpPr txBox="1"/>
          <p:nvPr>
            <p:ph idx="12" type="sldNum"/>
          </p:nvPr>
        </p:nvSpPr>
        <p:spPr>
          <a:xfrm>
            <a:off x="10183835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0">
  <p:cSld name="Content with Picture 10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8e29d741cb_0_4363"/>
          <p:cNvSpPr/>
          <p:nvPr/>
        </p:nvSpPr>
        <p:spPr>
          <a:xfrm>
            <a:off x="5196841" y="0"/>
            <a:ext cx="70104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3" name="Google Shape;893;g38e29d741cb_0_4363"/>
          <p:cNvGrpSpPr/>
          <p:nvPr/>
        </p:nvGrpSpPr>
        <p:grpSpPr>
          <a:xfrm>
            <a:off x="3894819" y="685804"/>
            <a:ext cx="504372" cy="544343"/>
            <a:chOff x="10917026" y="837879"/>
            <a:chExt cx="513774" cy="554490"/>
          </a:xfrm>
        </p:grpSpPr>
        <p:sp>
          <p:nvSpPr>
            <p:cNvPr id="894" name="Google Shape;894;g38e29d741cb_0_4363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5" name="Google Shape;895;g38e29d741cb_0_4363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6" name="Google Shape;896;g38e29d741cb_0_4363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97" name="Google Shape;897;g38e29d741cb_0_4363"/>
          <p:cNvSpPr txBox="1"/>
          <p:nvPr>
            <p:ph type="title"/>
          </p:nvPr>
        </p:nvSpPr>
        <p:spPr>
          <a:xfrm>
            <a:off x="730526" y="731519"/>
            <a:ext cx="26994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g38e29d741cb_0_4363"/>
          <p:cNvSpPr txBox="1"/>
          <p:nvPr>
            <p:ph idx="1" type="body"/>
          </p:nvPr>
        </p:nvSpPr>
        <p:spPr>
          <a:xfrm>
            <a:off x="731520" y="3337720"/>
            <a:ext cx="26934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9" name="Google Shape;899;g38e29d741cb_0_4363"/>
          <p:cNvSpPr txBox="1"/>
          <p:nvPr>
            <p:ph idx="11" type="ftr"/>
          </p:nvPr>
        </p:nvSpPr>
        <p:spPr>
          <a:xfrm>
            <a:off x="730526" y="6343955"/>
            <a:ext cx="14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g38e29d741cb_0_4363"/>
          <p:cNvSpPr txBox="1"/>
          <p:nvPr>
            <p:ph idx="10" type="dt"/>
          </p:nvPr>
        </p:nvSpPr>
        <p:spPr>
          <a:xfrm>
            <a:off x="2145999" y="6343955"/>
            <a:ext cx="85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g38e29d741cb_0_4363"/>
          <p:cNvSpPr txBox="1"/>
          <p:nvPr>
            <p:ph idx="12" type="sldNum"/>
          </p:nvPr>
        </p:nvSpPr>
        <p:spPr>
          <a:xfrm>
            <a:off x="3000573" y="6343955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02" name="Google Shape;902;g38e29d741cb_0_4363"/>
          <p:cNvSpPr/>
          <p:nvPr>
            <p:ph idx="2" type="pic"/>
          </p:nvPr>
        </p:nvSpPr>
        <p:spPr>
          <a:xfrm>
            <a:off x="5503204" y="301752"/>
            <a:ext cx="6402300" cy="625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1">
  <p:cSld name="Content with Picture 1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8e29d741cb_0_4375"/>
          <p:cNvSpPr/>
          <p:nvPr/>
        </p:nvSpPr>
        <p:spPr>
          <a:xfrm>
            <a:off x="1" y="-28075"/>
            <a:ext cx="12192000" cy="4013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5" name="Google Shape;905;g38e29d741cb_0_4375"/>
          <p:cNvSpPr txBox="1"/>
          <p:nvPr>
            <p:ph type="title"/>
          </p:nvPr>
        </p:nvSpPr>
        <p:spPr>
          <a:xfrm>
            <a:off x="731520" y="4775079"/>
            <a:ext cx="40194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g38e29d741cb_0_4375"/>
          <p:cNvSpPr/>
          <p:nvPr>
            <p:ph idx="2" type="pic"/>
          </p:nvPr>
        </p:nvSpPr>
        <p:spPr>
          <a:xfrm>
            <a:off x="301752" y="273678"/>
            <a:ext cx="11588400" cy="3438000"/>
          </a:xfrm>
          <a:prstGeom prst="rect">
            <a:avLst/>
          </a:prstGeom>
          <a:noFill/>
          <a:ln>
            <a:noFill/>
          </a:ln>
        </p:spPr>
      </p:sp>
      <p:sp>
        <p:nvSpPr>
          <p:cNvPr id="907" name="Google Shape;907;g38e29d741cb_0_4375"/>
          <p:cNvSpPr txBox="1"/>
          <p:nvPr>
            <p:ph idx="1" type="body"/>
          </p:nvPr>
        </p:nvSpPr>
        <p:spPr>
          <a:xfrm>
            <a:off x="5845275" y="4775079"/>
            <a:ext cx="57372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8" name="Google Shape;908;g38e29d741cb_0_4375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g38e29d741cb_0_4375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g38e29d741cb_0_4375"/>
          <p:cNvSpPr txBox="1"/>
          <p:nvPr>
            <p:ph idx="12" type="sldNum"/>
          </p:nvPr>
        </p:nvSpPr>
        <p:spPr>
          <a:xfrm>
            <a:off x="10972801" y="6343954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2">
  <p:cSld name="Content with Picture 12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8e29d741cb_0_4383"/>
          <p:cNvSpPr/>
          <p:nvPr/>
        </p:nvSpPr>
        <p:spPr>
          <a:xfrm>
            <a:off x="1" y="0"/>
            <a:ext cx="12192000" cy="296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3" name="Google Shape;913;g38e29d741cb_0_4383"/>
          <p:cNvSpPr txBox="1"/>
          <p:nvPr>
            <p:ph type="title"/>
          </p:nvPr>
        </p:nvSpPr>
        <p:spPr>
          <a:xfrm>
            <a:off x="731520" y="3847643"/>
            <a:ext cx="29262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g38e29d741cb_0_4383"/>
          <p:cNvSpPr/>
          <p:nvPr>
            <p:ph idx="2" type="pic"/>
          </p:nvPr>
        </p:nvSpPr>
        <p:spPr>
          <a:xfrm>
            <a:off x="301752" y="299796"/>
            <a:ext cx="115884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915" name="Google Shape;915;g38e29d741cb_0_4383"/>
          <p:cNvSpPr txBox="1"/>
          <p:nvPr>
            <p:ph idx="1" type="body"/>
          </p:nvPr>
        </p:nvSpPr>
        <p:spPr>
          <a:xfrm>
            <a:off x="3657600" y="3847643"/>
            <a:ext cx="77724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6" name="Google Shape;916;g38e29d741cb_0_4383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g38e29d741cb_0_4383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g38e29d741cb_0_4383"/>
          <p:cNvSpPr txBox="1"/>
          <p:nvPr>
            <p:ph idx="12" type="sldNum"/>
          </p:nvPr>
        </p:nvSpPr>
        <p:spPr>
          <a:xfrm>
            <a:off x="10972801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3">
  <p:cSld name="Content with Picture 13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8e29d741cb_0_4391"/>
          <p:cNvSpPr/>
          <p:nvPr/>
        </p:nvSpPr>
        <p:spPr>
          <a:xfrm>
            <a:off x="1" y="3887633"/>
            <a:ext cx="12192000" cy="296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1" name="Google Shape;921;g38e29d741cb_0_4391"/>
          <p:cNvSpPr txBox="1"/>
          <p:nvPr>
            <p:ph type="title"/>
          </p:nvPr>
        </p:nvSpPr>
        <p:spPr>
          <a:xfrm>
            <a:off x="731520" y="957143"/>
            <a:ext cx="2926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g38e29d741cb_0_4391"/>
          <p:cNvSpPr txBox="1"/>
          <p:nvPr>
            <p:ph idx="11" type="ftr"/>
          </p:nvPr>
        </p:nvSpPr>
        <p:spPr>
          <a:xfrm>
            <a:off x="731520" y="292222"/>
            <a:ext cx="279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g38e29d741cb_0_4391"/>
          <p:cNvSpPr txBox="1"/>
          <p:nvPr>
            <p:ph idx="10" type="dt"/>
          </p:nvPr>
        </p:nvSpPr>
        <p:spPr>
          <a:xfrm>
            <a:off x="9565894" y="292222"/>
            <a:ext cx="155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g38e29d741cb_0_4391"/>
          <p:cNvSpPr txBox="1"/>
          <p:nvPr>
            <p:ph idx="12" type="sldNum"/>
          </p:nvPr>
        </p:nvSpPr>
        <p:spPr>
          <a:xfrm>
            <a:off x="11145151" y="292222"/>
            <a:ext cx="42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25" name="Google Shape;925;g38e29d741cb_0_4391"/>
          <p:cNvSpPr txBox="1"/>
          <p:nvPr>
            <p:ph idx="1" type="body"/>
          </p:nvPr>
        </p:nvSpPr>
        <p:spPr>
          <a:xfrm>
            <a:off x="3657600" y="957143"/>
            <a:ext cx="77724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6" name="Google Shape;926;g38e29d741cb_0_4391"/>
          <p:cNvSpPr/>
          <p:nvPr>
            <p:ph idx="2" type="pic"/>
          </p:nvPr>
        </p:nvSpPr>
        <p:spPr>
          <a:xfrm>
            <a:off x="301752" y="4187429"/>
            <a:ext cx="11588400" cy="236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4">
  <p:cSld name="Content with Picture 14">
    <p:bg>
      <p:bgPr>
        <a:solidFill>
          <a:schemeClr val="lt1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8e29d741cb_0_4399"/>
          <p:cNvSpPr txBox="1"/>
          <p:nvPr>
            <p:ph type="title"/>
          </p:nvPr>
        </p:nvSpPr>
        <p:spPr>
          <a:xfrm>
            <a:off x="731520" y="731520"/>
            <a:ext cx="9311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g38e29d741cb_0_4399"/>
          <p:cNvSpPr txBox="1"/>
          <p:nvPr>
            <p:ph idx="1" type="body"/>
          </p:nvPr>
        </p:nvSpPr>
        <p:spPr>
          <a:xfrm>
            <a:off x="731520" y="1981200"/>
            <a:ext cx="66630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0" name="Google Shape;930;g38e29d741cb_0_4399"/>
          <p:cNvSpPr/>
          <p:nvPr/>
        </p:nvSpPr>
        <p:spPr>
          <a:xfrm>
            <a:off x="7696199" y="1981200"/>
            <a:ext cx="3886200" cy="4038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g38e29d741cb_0_4399"/>
          <p:cNvSpPr/>
          <p:nvPr>
            <p:ph idx="2" type="pic"/>
          </p:nvPr>
        </p:nvSpPr>
        <p:spPr>
          <a:xfrm>
            <a:off x="7997951" y="2287524"/>
            <a:ext cx="3282600" cy="3421200"/>
          </a:xfrm>
          <a:prstGeom prst="rect">
            <a:avLst/>
          </a:prstGeom>
          <a:noFill/>
          <a:ln>
            <a:noFill/>
          </a:ln>
        </p:spPr>
      </p:sp>
      <p:sp>
        <p:nvSpPr>
          <p:cNvPr id="932" name="Google Shape;932;g38e29d741cb_0_4399"/>
          <p:cNvSpPr txBox="1"/>
          <p:nvPr>
            <p:ph idx="11" type="ftr"/>
          </p:nvPr>
        </p:nvSpPr>
        <p:spPr>
          <a:xfrm>
            <a:off x="731520" y="6343955"/>
            <a:ext cx="205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g38e29d741cb_0_4399"/>
          <p:cNvSpPr txBox="1"/>
          <p:nvPr>
            <p:ph idx="10" type="dt"/>
          </p:nvPr>
        </p:nvSpPr>
        <p:spPr>
          <a:xfrm>
            <a:off x="9675503" y="6342528"/>
            <a:ext cx="144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g38e29d741cb_0_4399"/>
          <p:cNvSpPr txBox="1"/>
          <p:nvPr>
            <p:ph idx="12" type="sldNum"/>
          </p:nvPr>
        </p:nvSpPr>
        <p:spPr>
          <a:xfrm>
            <a:off x="11139340" y="6342528"/>
            <a:ext cx="44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935" name="Google Shape;935;g38e29d741cb_0_4399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936" name="Google Shape;936;g38e29d741cb_0_4399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7" name="Google Shape;937;g38e29d741cb_0_4399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8" name="Google Shape;938;g38e29d741cb_0_4399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5">
  <p:cSld name="Content with Picture 15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8e29d741cb_0_4411"/>
          <p:cNvSpPr/>
          <p:nvPr/>
        </p:nvSpPr>
        <p:spPr>
          <a:xfrm>
            <a:off x="7010401" y="1981200"/>
            <a:ext cx="4572000" cy="4154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g38e29d741cb_0_4411"/>
          <p:cNvSpPr txBox="1"/>
          <p:nvPr>
            <p:ph type="title"/>
          </p:nvPr>
        </p:nvSpPr>
        <p:spPr>
          <a:xfrm>
            <a:off x="731520" y="731520"/>
            <a:ext cx="100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g38e29d741cb_0_4411"/>
          <p:cNvSpPr txBox="1"/>
          <p:nvPr>
            <p:ph idx="1" type="body"/>
          </p:nvPr>
        </p:nvSpPr>
        <p:spPr>
          <a:xfrm>
            <a:off x="731520" y="1981200"/>
            <a:ext cx="59772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3" name="Google Shape;943;g38e29d741cb_0_4411"/>
          <p:cNvSpPr/>
          <p:nvPr>
            <p:ph idx="2" type="pic"/>
          </p:nvPr>
        </p:nvSpPr>
        <p:spPr>
          <a:xfrm>
            <a:off x="7312153" y="2287524"/>
            <a:ext cx="3968400" cy="3537000"/>
          </a:xfrm>
          <a:prstGeom prst="rect">
            <a:avLst/>
          </a:prstGeom>
          <a:noFill/>
          <a:ln>
            <a:noFill/>
          </a:ln>
        </p:spPr>
      </p:sp>
      <p:sp>
        <p:nvSpPr>
          <p:cNvPr id="944" name="Google Shape;944;g38e29d741cb_0_4411"/>
          <p:cNvSpPr txBox="1"/>
          <p:nvPr>
            <p:ph idx="11" type="ftr"/>
          </p:nvPr>
        </p:nvSpPr>
        <p:spPr>
          <a:xfrm>
            <a:off x="731520" y="6343955"/>
            <a:ext cx="205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g38e29d741cb_0_4411"/>
          <p:cNvSpPr txBox="1"/>
          <p:nvPr>
            <p:ph idx="10" type="dt"/>
          </p:nvPr>
        </p:nvSpPr>
        <p:spPr>
          <a:xfrm>
            <a:off x="9636164" y="6343955"/>
            <a:ext cx="144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g38e29d741cb_0_4411"/>
          <p:cNvSpPr txBox="1"/>
          <p:nvPr>
            <p:ph idx="12" type="sldNum"/>
          </p:nvPr>
        </p:nvSpPr>
        <p:spPr>
          <a:xfrm>
            <a:off x="11139340" y="6343955"/>
            <a:ext cx="44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947" name="Google Shape;947;g38e29d741cb_0_4411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948" name="Google Shape;948;g38e29d741cb_0_4411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9" name="Google Shape;949;g38e29d741cb_0_4411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0" name="Google Shape;950;g38e29d741cb_0_4411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6">
  <p:cSld name="Content with Picture 16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8e29d741cb_0_4423"/>
          <p:cNvSpPr/>
          <p:nvPr/>
        </p:nvSpPr>
        <p:spPr>
          <a:xfrm>
            <a:off x="731520" y="1981200"/>
            <a:ext cx="3886200" cy="4038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3" name="Google Shape;953;g38e29d741cb_0_4423"/>
          <p:cNvSpPr txBox="1"/>
          <p:nvPr>
            <p:ph type="title"/>
          </p:nvPr>
        </p:nvSpPr>
        <p:spPr>
          <a:xfrm>
            <a:off x="731520" y="731520"/>
            <a:ext cx="100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g38e29d741cb_0_4423"/>
          <p:cNvSpPr/>
          <p:nvPr>
            <p:ph idx="2" type="pic"/>
          </p:nvPr>
        </p:nvSpPr>
        <p:spPr>
          <a:xfrm>
            <a:off x="1035577" y="2287544"/>
            <a:ext cx="3271200" cy="3421200"/>
          </a:xfrm>
          <a:prstGeom prst="rect">
            <a:avLst/>
          </a:prstGeom>
          <a:noFill/>
          <a:ln>
            <a:noFill/>
          </a:ln>
        </p:spPr>
      </p:sp>
      <p:sp>
        <p:nvSpPr>
          <p:cNvPr id="955" name="Google Shape;955;g38e29d741cb_0_4423"/>
          <p:cNvSpPr txBox="1"/>
          <p:nvPr>
            <p:ph idx="1" type="body"/>
          </p:nvPr>
        </p:nvSpPr>
        <p:spPr>
          <a:xfrm>
            <a:off x="5067946" y="1981200"/>
            <a:ext cx="65145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6" name="Google Shape;956;g38e29d741cb_0_4423"/>
          <p:cNvSpPr txBox="1"/>
          <p:nvPr>
            <p:ph idx="11" type="ftr"/>
          </p:nvPr>
        </p:nvSpPr>
        <p:spPr>
          <a:xfrm>
            <a:off x="731520" y="6343955"/>
            <a:ext cx="214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7" name="Google Shape;957;g38e29d741cb_0_4423"/>
          <p:cNvSpPr txBox="1"/>
          <p:nvPr>
            <p:ph idx="10" type="dt"/>
          </p:nvPr>
        </p:nvSpPr>
        <p:spPr>
          <a:xfrm>
            <a:off x="9713485" y="6343955"/>
            <a:ext cx="144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g38e29d741cb_0_4423"/>
          <p:cNvSpPr txBox="1"/>
          <p:nvPr>
            <p:ph idx="12" type="sldNum"/>
          </p:nvPr>
        </p:nvSpPr>
        <p:spPr>
          <a:xfrm>
            <a:off x="11140030" y="6345299"/>
            <a:ext cx="44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959" name="Google Shape;959;g38e29d741cb_0_4423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960" name="Google Shape;960;g38e29d741cb_0_4423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1" name="Google Shape;961;g38e29d741cb_0_4423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2" name="Google Shape;962;g38e29d741cb_0_4423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7">
  <p:cSld name="Content with Picture 17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8e29d741cb_0_4435"/>
          <p:cNvSpPr/>
          <p:nvPr/>
        </p:nvSpPr>
        <p:spPr>
          <a:xfrm>
            <a:off x="731520" y="2971800"/>
            <a:ext cx="3156900" cy="3200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g38e29d741cb_0_4435"/>
          <p:cNvSpPr txBox="1"/>
          <p:nvPr>
            <p:ph type="title"/>
          </p:nvPr>
        </p:nvSpPr>
        <p:spPr>
          <a:xfrm>
            <a:off x="731520" y="731520"/>
            <a:ext cx="36576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g38e29d741cb_0_4435"/>
          <p:cNvSpPr/>
          <p:nvPr>
            <p:ph idx="2" type="pic"/>
          </p:nvPr>
        </p:nvSpPr>
        <p:spPr>
          <a:xfrm>
            <a:off x="1038623" y="3273552"/>
            <a:ext cx="2542800" cy="2596800"/>
          </a:xfrm>
          <a:prstGeom prst="rect">
            <a:avLst/>
          </a:prstGeom>
          <a:noFill/>
          <a:ln>
            <a:noFill/>
          </a:ln>
        </p:spPr>
      </p:sp>
      <p:sp>
        <p:nvSpPr>
          <p:cNvPr id="967" name="Google Shape;967;g38e29d741cb_0_4435"/>
          <p:cNvSpPr txBox="1"/>
          <p:nvPr>
            <p:ph idx="1" type="body"/>
          </p:nvPr>
        </p:nvSpPr>
        <p:spPr>
          <a:xfrm>
            <a:off x="4846320" y="731520"/>
            <a:ext cx="59205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8" name="Google Shape;968;g38e29d741cb_0_4435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9" name="Google Shape;969;g38e29d741cb_0_4435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g38e29d741cb_0_4435"/>
          <p:cNvSpPr txBox="1"/>
          <p:nvPr>
            <p:ph idx="12" type="sldNum"/>
          </p:nvPr>
        </p:nvSpPr>
        <p:spPr>
          <a:xfrm>
            <a:off x="64008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971" name="Google Shape;971;g38e29d741cb_0_4435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972" name="Google Shape;972;g38e29d741cb_0_4435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3" name="Google Shape;973;g38e29d741cb_0_4435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4" name="Google Shape;974;g38e29d741cb_0_4435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Picture 18">
  <p:cSld name="Content with Picture 18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8e29d741cb_0_4447"/>
          <p:cNvSpPr/>
          <p:nvPr/>
        </p:nvSpPr>
        <p:spPr>
          <a:xfrm>
            <a:off x="731520" y="2971800"/>
            <a:ext cx="3156900" cy="3200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7" name="Google Shape;977;g38e29d741cb_0_4447"/>
          <p:cNvSpPr txBox="1"/>
          <p:nvPr>
            <p:ph type="title"/>
          </p:nvPr>
        </p:nvSpPr>
        <p:spPr>
          <a:xfrm>
            <a:off x="731520" y="731520"/>
            <a:ext cx="32919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8" name="Google Shape;978;g38e29d741cb_0_4447"/>
          <p:cNvSpPr/>
          <p:nvPr>
            <p:ph idx="2" type="pic"/>
          </p:nvPr>
        </p:nvSpPr>
        <p:spPr>
          <a:xfrm>
            <a:off x="1038623" y="3275858"/>
            <a:ext cx="2542800" cy="2585400"/>
          </a:xfrm>
          <a:prstGeom prst="rect">
            <a:avLst/>
          </a:prstGeom>
          <a:noFill/>
          <a:ln>
            <a:noFill/>
          </a:ln>
        </p:spPr>
      </p:sp>
      <p:sp>
        <p:nvSpPr>
          <p:cNvPr id="979" name="Google Shape;979;g38e29d741cb_0_4447"/>
          <p:cNvSpPr txBox="1"/>
          <p:nvPr>
            <p:ph idx="1" type="body"/>
          </p:nvPr>
        </p:nvSpPr>
        <p:spPr>
          <a:xfrm>
            <a:off x="4297680" y="731520"/>
            <a:ext cx="6400800" cy="5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0" name="Google Shape;980;g38e29d741cb_0_4447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g38e29d741cb_0_4447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2" name="Google Shape;982;g38e29d741cb_0_4447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983" name="Google Shape;983;g38e29d741cb_0_4447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g38e29d741cb_0_4447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5" name="Google Shape;985;g38e29d741cb_0_4447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33"/>
          <p:cNvGrpSpPr/>
          <p:nvPr/>
        </p:nvGrpSpPr>
        <p:grpSpPr>
          <a:xfrm flipH="1" rot="10800000">
            <a:off x="11078081" y="5402755"/>
            <a:ext cx="504372" cy="544343"/>
            <a:chOff x="10917026" y="837879"/>
            <a:chExt cx="513774" cy="554490"/>
          </a:xfrm>
        </p:grpSpPr>
        <p:sp>
          <p:nvSpPr>
            <p:cNvPr id="100" name="Google Shape;100;p33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33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33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3" name="Google Shape;103;p33"/>
          <p:cNvSpPr txBox="1"/>
          <p:nvPr>
            <p:ph type="ctrTitle"/>
          </p:nvPr>
        </p:nvSpPr>
        <p:spPr>
          <a:xfrm>
            <a:off x="1523997" y="1589044"/>
            <a:ext cx="91440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Open Sans"/>
              <a:buNone/>
              <a:defRPr sz="8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1" type="subTitle"/>
          </p:nvPr>
        </p:nvSpPr>
        <p:spPr>
          <a:xfrm>
            <a:off x="1523997" y="3869639"/>
            <a:ext cx="73152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spcBef>
                <a:spcPts val="0"/>
              </a:spcBef>
              <a:buNone/>
              <a:defRPr b="1" i="0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6" name="Google Shape;106;p33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3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" name="Google Shape;108;p33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Large">
  <p:cSld name="Number Large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19" scaled="0"/>
        </a:gra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g38e29d741cb_0_4458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988" name="Google Shape;988;g38e29d741cb_0_4458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9" name="Google Shape;989;g38e29d741cb_0_4458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0" name="Google Shape;990;g38e29d741cb_0_4458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91" name="Google Shape;991;g38e29d741cb_0_4458"/>
          <p:cNvSpPr txBox="1"/>
          <p:nvPr>
            <p:ph type="title"/>
          </p:nvPr>
        </p:nvSpPr>
        <p:spPr>
          <a:xfrm>
            <a:off x="640080" y="5029199"/>
            <a:ext cx="10027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b="0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g38e29d741cb_0_4458"/>
          <p:cNvSpPr txBox="1"/>
          <p:nvPr>
            <p:ph idx="1" type="body"/>
          </p:nvPr>
        </p:nvSpPr>
        <p:spPr>
          <a:xfrm>
            <a:off x="639763" y="685800"/>
            <a:ext cx="10028100" cy="43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7000"/>
              <a:buNone/>
              <a:defRPr sz="27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3" name="Google Shape;993;g38e29d741cb_0_4458"/>
          <p:cNvSpPr txBox="1"/>
          <p:nvPr>
            <p:ph idx="12" type="sldNum"/>
          </p:nvPr>
        </p:nvSpPr>
        <p:spPr>
          <a:xfrm>
            <a:off x="64008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94" name="Google Shape;994;g38e29d741cb_0_445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g38e29d741cb_0_445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Large 2">
  <p:cSld name="Number Large 2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19" scaled="0"/>
        </a:gra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8e29d741cb_0_4468"/>
          <p:cNvSpPr txBox="1"/>
          <p:nvPr>
            <p:ph type="title"/>
          </p:nvPr>
        </p:nvSpPr>
        <p:spPr>
          <a:xfrm>
            <a:off x="640080" y="5029200"/>
            <a:ext cx="1094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b="0" i="0" sz="2000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g38e29d741cb_0_4468"/>
          <p:cNvSpPr txBox="1"/>
          <p:nvPr>
            <p:ph idx="1" type="body"/>
          </p:nvPr>
        </p:nvSpPr>
        <p:spPr>
          <a:xfrm>
            <a:off x="640080" y="685801"/>
            <a:ext cx="10942200" cy="43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7000"/>
              <a:buNone/>
              <a:defRPr b="0" i="0" sz="27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9" name="Google Shape;999;g38e29d741cb_0_4468"/>
          <p:cNvSpPr txBox="1"/>
          <p:nvPr>
            <p:ph idx="12" type="sldNum"/>
          </p:nvPr>
        </p:nvSpPr>
        <p:spPr>
          <a:xfrm>
            <a:off x="64008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00" name="Google Shape;1000;g38e29d741cb_0_4468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g38e29d741cb_0_4468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Large 3">
  <p:cSld name="Number Large 3">
    <p:bg>
      <p:bgPr>
        <a:solidFill>
          <a:schemeClr val="lt1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8e29d741cb_0_4474"/>
          <p:cNvSpPr txBox="1"/>
          <p:nvPr>
            <p:ph type="title"/>
          </p:nvPr>
        </p:nvSpPr>
        <p:spPr>
          <a:xfrm>
            <a:off x="1066800" y="5039139"/>
            <a:ext cx="10058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"/>
              <a:buNone/>
              <a:defRPr b="1" i="0" sz="20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g38e29d741cb_0_4474"/>
          <p:cNvSpPr txBox="1"/>
          <p:nvPr>
            <p:ph idx="1" type="body"/>
          </p:nvPr>
        </p:nvSpPr>
        <p:spPr>
          <a:xfrm>
            <a:off x="1066800" y="685801"/>
            <a:ext cx="10058400" cy="43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0"/>
              <a:buNone/>
              <a:defRPr b="0" i="0" sz="27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5" name="Google Shape;1005;g38e29d741cb_0_4474"/>
          <p:cNvSpPr txBox="1"/>
          <p:nvPr>
            <p:ph idx="12" type="sldNum"/>
          </p:nvPr>
        </p:nvSpPr>
        <p:spPr>
          <a:xfrm>
            <a:off x="64008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06" name="Google Shape;1006;g38e29d741cb_0_4474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g38e29d741cb_0_4474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8e29d741cb_0_4480"/>
          <p:cNvSpPr txBox="1"/>
          <p:nvPr>
            <p:ph type="title"/>
          </p:nvPr>
        </p:nvSpPr>
        <p:spPr>
          <a:xfrm>
            <a:off x="612648" y="-1133856"/>
            <a:ext cx="10652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g38e29d741cb_0_4480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11" name="Google Shape;1011;g38e29d741cb_0_4480"/>
          <p:cNvSpPr txBox="1"/>
          <p:nvPr>
            <p:ph idx="1" type="body"/>
          </p:nvPr>
        </p:nvSpPr>
        <p:spPr>
          <a:xfrm>
            <a:off x="1524000" y="1524001"/>
            <a:ext cx="100584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2" name="Google Shape;1012;g38e29d741cb_0_4480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g38e29d741cb_0_4480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14" name="Google Shape;1014;g38e29d741cb_0_4480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1015" name="Google Shape;1015;g38e29d741cb_0_4480"/>
          <p:cNvGrpSpPr/>
          <p:nvPr/>
        </p:nvGrpSpPr>
        <p:grpSpPr>
          <a:xfrm flipH="1" rot="10800000">
            <a:off x="11078081" y="5621534"/>
            <a:ext cx="504372" cy="544343"/>
            <a:chOff x="10917026" y="837879"/>
            <a:chExt cx="513774" cy="554490"/>
          </a:xfrm>
        </p:grpSpPr>
        <p:sp>
          <p:nvSpPr>
            <p:cNvPr id="1016" name="Google Shape;1016;g38e29d741cb_0_4480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7" name="Google Shape;1017;g38e29d741cb_0_4480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8" name="Google Shape;1018;g38e29d741cb_0_4480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Statement 2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8e29d741cb_0_4491"/>
          <p:cNvSpPr txBox="1"/>
          <p:nvPr>
            <p:ph type="title"/>
          </p:nvPr>
        </p:nvSpPr>
        <p:spPr>
          <a:xfrm>
            <a:off x="612648" y="-1133856"/>
            <a:ext cx="10652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g38e29d741cb_0_4491"/>
          <p:cNvSpPr txBox="1"/>
          <p:nvPr>
            <p:ph idx="1" type="body"/>
          </p:nvPr>
        </p:nvSpPr>
        <p:spPr>
          <a:xfrm>
            <a:off x="1526591" y="1690313"/>
            <a:ext cx="100584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b="1" sz="5000" cap="none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2" name="Google Shape;1022;g38e29d741cb_0_4491"/>
          <p:cNvSpPr txBox="1"/>
          <p:nvPr>
            <p:ph idx="12" type="sldNum"/>
          </p:nvPr>
        </p:nvSpPr>
        <p:spPr>
          <a:xfrm>
            <a:off x="533400" y="6343955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23" name="Google Shape;1023;g38e29d741cb_0_4491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4" name="Google Shape;1024;g38e29d741cb_0_4491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5" name="Google Shape;1025;g38e29d741cb_0_4491"/>
          <p:cNvCxnSpPr/>
          <p:nvPr/>
        </p:nvCxnSpPr>
        <p:spPr>
          <a:xfrm>
            <a:off x="841248" y="0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1026" name="Google Shape;1026;g38e29d741cb_0_4491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027" name="Google Shape;1027;g38e29d741cb_0_4491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8" name="Google Shape;1028;g38e29d741cb_0_4491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9" name="Google Shape;1029;g38e29d741cb_0_4491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Statement 3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8e29d741cb_0_4502"/>
          <p:cNvSpPr txBox="1"/>
          <p:nvPr>
            <p:ph type="title"/>
          </p:nvPr>
        </p:nvSpPr>
        <p:spPr>
          <a:xfrm>
            <a:off x="612648" y="-1133856"/>
            <a:ext cx="10652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g38e29d741cb_0_4502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33" name="Google Shape;1033;g38e29d741cb_0_4502"/>
          <p:cNvSpPr txBox="1"/>
          <p:nvPr>
            <p:ph idx="1" type="body"/>
          </p:nvPr>
        </p:nvSpPr>
        <p:spPr>
          <a:xfrm>
            <a:off x="1524000" y="1524001"/>
            <a:ext cx="100584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1" sz="5000" cap="non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4" name="Google Shape;1034;g38e29d741cb_0_4502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g38e29d741cb_0_4502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36" name="Google Shape;1036;g38e29d741cb_0_4502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grpSp>
        <p:nvGrpSpPr>
          <p:cNvPr id="1037" name="Google Shape;1037;g38e29d741cb_0_4502"/>
          <p:cNvGrpSpPr/>
          <p:nvPr/>
        </p:nvGrpSpPr>
        <p:grpSpPr>
          <a:xfrm flipH="1" rot="10800000">
            <a:off x="11078081" y="5621534"/>
            <a:ext cx="504372" cy="544343"/>
            <a:chOff x="10917026" y="837879"/>
            <a:chExt cx="513774" cy="554490"/>
          </a:xfrm>
        </p:grpSpPr>
        <p:sp>
          <p:nvSpPr>
            <p:cNvPr id="1038" name="Google Shape;1038;g38e29d741cb_0_4502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9" name="Google Shape;1039;g38e29d741cb_0_4502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0" name="Google Shape;1040;g38e29d741cb_0_4502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g38e29d741cb_0_4513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043" name="Google Shape;1043;g38e29d741cb_0_4513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4" name="Google Shape;1044;g38e29d741cb_0_4513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5" name="Google Shape;1045;g38e29d741cb_0_4513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46" name="Google Shape;1046;g38e29d741cb_0_4513"/>
          <p:cNvSpPr txBox="1"/>
          <p:nvPr>
            <p:ph type="title"/>
          </p:nvPr>
        </p:nvSpPr>
        <p:spPr>
          <a:xfrm>
            <a:off x="1524000" y="4955722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g38e29d741cb_0_4513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48" name="Google Shape;1048;g38e29d741cb_0_4513"/>
          <p:cNvSpPr txBox="1"/>
          <p:nvPr>
            <p:ph idx="1" type="body"/>
          </p:nvPr>
        </p:nvSpPr>
        <p:spPr>
          <a:xfrm>
            <a:off x="1549400" y="1536700"/>
            <a:ext cx="91440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b="0" sz="5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9" name="Google Shape;1049;g38e29d741cb_0_4513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g38e29d741cb_0_4513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51" name="Google Shape;1051;g38e29d741cb_0_4513"/>
          <p:cNvCxnSpPr/>
          <p:nvPr/>
        </p:nvCxnSpPr>
        <p:spPr>
          <a:xfrm>
            <a:off x="841248" y="1655064"/>
            <a:ext cx="0" cy="520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Quote 2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8e29d741cb_0_4524"/>
          <p:cNvSpPr txBox="1"/>
          <p:nvPr>
            <p:ph type="title"/>
          </p:nvPr>
        </p:nvSpPr>
        <p:spPr>
          <a:xfrm>
            <a:off x="731520" y="4955721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g38e29d741cb_0_4524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55" name="Google Shape;1055;g38e29d741cb_0_4524"/>
          <p:cNvSpPr txBox="1"/>
          <p:nvPr>
            <p:ph idx="1" type="body"/>
          </p:nvPr>
        </p:nvSpPr>
        <p:spPr>
          <a:xfrm>
            <a:off x="731838" y="1344613"/>
            <a:ext cx="91440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6" name="Google Shape;1056;g38e29d741cb_0_4524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7" name="Google Shape;1057;g38e29d741cb_0_4524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58" name="Google Shape;1058;g38e29d741cb_0_4524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059" name="Google Shape;1059;g38e29d741cb_0_4524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0" name="Google Shape;1060;g38e29d741cb_0_4524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1" name="Google Shape;1061;g38e29d741cb_0_4524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Quote 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8e29d741cb_0_4534"/>
          <p:cNvSpPr txBox="1"/>
          <p:nvPr>
            <p:ph type="title"/>
          </p:nvPr>
        </p:nvSpPr>
        <p:spPr>
          <a:xfrm>
            <a:off x="731520" y="4955722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g38e29d741cb_0_4534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65" name="Google Shape;1065;g38e29d741cb_0_4534"/>
          <p:cNvSpPr txBox="1"/>
          <p:nvPr>
            <p:ph idx="1" type="body"/>
          </p:nvPr>
        </p:nvSpPr>
        <p:spPr>
          <a:xfrm>
            <a:off x="731838" y="1344613"/>
            <a:ext cx="91440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sz="5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6" name="Google Shape;1066;g38e29d741cb_0_4534"/>
          <p:cNvSpPr txBox="1"/>
          <p:nvPr>
            <p:ph idx="11" type="ftr"/>
          </p:nvPr>
        </p:nvSpPr>
        <p:spPr>
          <a:xfrm>
            <a:off x="73152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g38e29d741cb_0_4534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68" name="Google Shape;1068;g38e29d741cb_0_4534"/>
          <p:cNvGrpSpPr/>
          <p:nvPr/>
        </p:nvGrpSpPr>
        <p:grpSpPr>
          <a:xfrm>
            <a:off x="11078081" y="685804"/>
            <a:ext cx="504372" cy="544343"/>
            <a:chOff x="10917026" y="837879"/>
            <a:chExt cx="513774" cy="554490"/>
          </a:xfrm>
        </p:grpSpPr>
        <p:sp>
          <p:nvSpPr>
            <p:cNvPr id="1069" name="Google Shape;1069;g38e29d741cb_0_4534"/>
            <p:cNvSpPr/>
            <p:nvPr/>
          </p:nvSpPr>
          <p:spPr>
            <a:xfrm>
              <a:off x="11339662" y="1067174"/>
              <a:ext cx="91138" cy="91138"/>
            </a:xfrm>
            <a:custGeom>
              <a:rect b="b" l="l" r="r" t="t"/>
              <a:pathLst>
                <a:path extrusionOk="0" h="91138" w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0" name="Google Shape;1070;g38e29d741cb_0_4534"/>
            <p:cNvSpPr/>
            <p:nvPr/>
          </p:nvSpPr>
          <p:spPr>
            <a:xfrm>
              <a:off x="10980882" y="837879"/>
              <a:ext cx="139039" cy="139039"/>
            </a:xfrm>
            <a:custGeom>
              <a:rect b="b" l="l" r="r" t="t"/>
              <a:pathLst>
                <a:path extrusionOk="0" h="139039" w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1" name="Google Shape;1071;g38e29d741cb_0_4534"/>
            <p:cNvSpPr/>
            <p:nvPr/>
          </p:nvSpPr>
          <p:spPr>
            <a:xfrm>
              <a:off x="10917026" y="1264655"/>
              <a:ext cx="127714" cy="127714"/>
            </a:xfrm>
            <a:custGeom>
              <a:rect b="b" l="l" r="r" t="t"/>
              <a:pathLst>
                <a:path extrusionOk="0" h="127714" w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8e29d741cb_0_4544"/>
          <p:cNvSpPr txBox="1"/>
          <p:nvPr>
            <p:ph type="title"/>
          </p:nvPr>
        </p:nvSpPr>
        <p:spPr>
          <a:xfrm>
            <a:off x="1529442" y="731520"/>
            <a:ext cx="10053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4" name="Google Shape;1074;g38e29d741cb_0_4544"/>
          <p:cNvSpPr txBox="1"/>
          <p:nvPr>
            <p:ph idx="1" type="body"/>
          </p:nvPr>
        </p:nvSpPr>
        <p:spPr>
          <a:xfrm>
            <a:off x="1524000" y="1905000"/>
            <a:ext cx="48462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5" name="Google Shape;1075;g38e29d741cb_0_4544"/>
          <p:cNvSpPr txBox="1"/>
          <p:nvPr>
            <p:ph idx="2" type="body"/>
          </p:nvPr>
        </p:nvSpPr>
        <p:spPr>
          <a:xfrm>
            <a:off x="6736080" y="1905000"/>
            <a:ext cx="48462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76" name="Google Shape;1076;g38e29d741cb_0_4544"/>
          <p:cNvCxnSpPr/>
          <p:nvPr/>
        </p:nvCxnSpPr>
        <p:spPr>
          <a:xfrm>
            <a:off x="841248" y="1112520"/>
            <a:ext cx="0" cy="5745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077" name="Google Shape;1077;g38e29d741cb_0_4544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g38e29d741cb_0_4544"/>
          <p:cNvSpPr txBox="1"/>
          <p:nvPr>
            <p:ph idx="10" type="dt"/>
          </p:nvPr>
        </p:nvSpPr>
        <p:spPr>
          <a:xfrm>
            <a:off x="8429310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g38e29d741cb_0_4544"/>
          <p:cNvSpPr txBox="1"/>
          <p:nvPr>
            <p:ph idx="12" type="sldNum"/>
          </p:nvPr>
        </p:nvSpPr>
        <p:spPr>
          <a:xfrm>
            <a:off x="10972801" y="6343954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94.xml"/><Relationship Id="rId44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96.xml"/><Relationship Id="rId46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98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2.xml"/><Relationship Id="rId51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3.xml"/><Relationship Id="rId52" Type="http://schemas.openxmlformats.org/officeDocument/2006/relationships/theme" Target="../theme/theme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1524000" y="1833296"/>
            <a:ext cx="10058400" cy="4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type="title"/>
          </p:nvPr>
        </p:nvSpPr>
        <p:spPr>
          <a:xfrm>
            <a:off x="1524000" y="731520"/>
            <a:ext cx="100584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b="1" i="0" sz="4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96">
          <p15:clr>
            <a:srgbClr val="F26B43"/>
          </p15:clr>
        </p15:guide>
        <p15:guide id="4" pos="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3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4" name="Google Shape;554;p23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8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8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8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8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8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8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8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8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800" u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56" name="Google Shape;556;p23"/>
          <p:cNvSpPr txBox="1"/>
          <p:nvPr>
            <p:ph idx="1" type="body"/>
          </p:nvPr>
        </p:nvSpPr>
        <p:spPr>
          <a:xfrm>
            <a:off x="1524000" y="1833296"/>
            <a:ext cx="10058400" cy="4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type="title"/>
          </p:nvPr>
        </p:nvSpPr>
        <p:spPr>
          <a:xfrm>
            <a:off x="1524000" y="731520"/>
            <a:ext cx="100584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Open Sans"/>
              <a:buNone/>
              <a:defRPr b="1" i="0" sz="4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96">
          <p15:clr>
            <a:srgbClr val="F26B43"/>
          </p15:clr>
        </p15:guide>
        <p15:guide id="4" pos="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e29d741cb_0_4040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0" name="Google Shape;570;g38e29d741cb_0_4040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1" name="Google Shape;571;g38e29d741cb_0_4040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72" name="Google Shape;572;g38e29d741cb_0_4040"/>
          <p:cNvSpPr txBox="1"/>
          <p:nvPr>
            <p:ph idx="1" type="body"/>
          </p:nvPr>
        </p:nvSpPr>
        <p:spPr>
          <a:xfrm>
            <a:off x="1524000" y="1833296"/>
            <a:ext cx="10058400" cy="4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3" name="Google Shape;573;g38e29d741cb_0_4040"/>
          <p:cNvSpPr txBox="1"/>
          <p:nvPr>
            <p:ph type="title"/>
          </p:nvPr>
        </p:nvSpPr>
        <p:spPr>
          <a:xfrm>
            <a:off x="1524000" y="731520"/>
            <a:ext cx="100584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Open Sans"/>
              <a:buNone/>
              <a:defRPr b="1" i="0" sz="4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96">
          <p15:clr>
            <a:srgbClr val="F26B43"/>
          </p15:clr>
        </p15:guide>
        <p15:guide id="4" pos="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e29d741cb_0_4056"/>
          <p:cNvSpPr txBox="1"/>
          <p:nvPr>
            <p:ph idx="10" type="dt"/>
          </p:nvPr>
        </p:nvSpPr>
        <p:spPr>
          <a:xfrm>
            <a:off x="9379756" y="6343955"/>
            <a:ext cx="220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6" name="Google Shape;586;g38e29d741cb_0_4056"/>
          <p:cNvSpPr txBox="1"/>
          <p:nvPr>
            <p:ph idx="11" type="ftr"/>
          </p:nvPr>
        </p:nvSpPr>
        <p:spPr>
          <a:xfrm>
            <a:off x="1524000" y="6343955"/>
            <a:ext cx="280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7" name="Google Shape;587;g38e29d741cb_0_4056"/>
          <p:cNvSpPr txBox="1"/>
          <p:nvPr>
            <p:ph idx="12" type="sldNum"/>
          </p:nvPr>
        </p:nvSpPr>
        <p:spPr>
          <a:xfrm>
            <a:off x="533400" y="685801"/>
            <a:ext cx="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88" name="Google Shape;588;g38e29d741cb_0_4056"/>
          <p:cNvSpPr txBox="1"/>
          <p:nvPr>
            <p:ph idx="1" type="body"/>
          </p:nvPr>
        </p:nvSpPr>
        <p:spPr>
          <a:xfrm>
            <a:off x="1524000" y="1833296"/>
            <a:ext cx="10058400" cy="4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9" name="Google Shape;589;g38e29d741cb_0_4056"/>
          <p:cNvSpPr txBox="1"/>
          <p:nvPr>
            <p:ph type="title"/>
          </p:nvPr>
        </p:nvSpPr>
        <p:spPr>
          <a:xfrm>
            <a:off x="1524000" y="731520"/>
            <a:ext cx="100584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  <a:defRPr b="1" i="0" sz="4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96">
          <p15:clr>
            <a:srgbClr val="F26B43"/>
          </p15:clr>
        </p15:guide>
        <p15:guide id="4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"/>
          <p:cNvSpPr txBox="1"/>
          <p:nvPr>
            <p:ph type="ctrTitle"/>
          </p:nvPr>
        </p:nvSpPr>
        <p:spPr>
          <a:xfrm>
            <a:off x="693824" y="1821900"/>
            <a:ext cx="100584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Open Sans"/>
              <a:buNone/>
            </a:pPr>
            <a:r>
              <a:rPr lang="es-419" sz="5600"/>
              <a:t>CTRL+PYME - PRESENTACIÓN EJECUTIVA</a:t>
            </a:r>
            <a:endParaRPr/>
          </a:p>
        </p:txBody>
      </p:sp>
      <p:sp>
        <p:nvSpPr>
          <p:cNvPr id="1133" name="Google Shape;1133;p1"/>
          <p:cNvSpPr txBox="1"/>
          <p:nvPr>
            <p:ph idx="1" type="subTitle"/>
          </p:nvPr>
        </p:nvSpPr>
        <p:spPr>
          <a:xfrm>
            <a:off x="693824" y="4337220"/>
            <a:ext cx="8229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s-419"/>
              <a:t>Soluciones para pequeñas empresas</a:t>
            </a:r>
            <a:endParaRPr/>
          </a:p>
        </p:txBody>
      </p:sp>
      <p:pic>
        <p:nvPicPr>
          <p:cNvPr id="1134" name="Google Shape;1134;p1"/>
          <p:cNvPicPr preferRelativeResize="0"/>
          <p:nvPr/>
        </p:nvPicPr>
        <p:blipFill rotWithShape="1">
          <a:blip r:embed="rId3">
            <a:alphaModFix/>
          </a:blip>
          <a:srcRect b="24242" l="4748" r="-2430" t="22828"/>
          <a:stretch/>
        </p:blipFill>
        <p:spPr>
          <a:xfrm>
            <a:off x="981302" y="745425"/>
            <a:ext cx="2428500" cy="130650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1135" name="Google Shape;113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8146" y="5572981"/>
            <a:ext cx="4334480" cy="10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94700ae869_0_5"/>
          <p:cNvSpPr txBox="1"/>
          <p:nvPr>
            <p:ph type="title"/>
          </p:nvPr>
        </p:nvSpPr>
        <p:spPr>
          <a:xfrm rot="-5400000">
            <a:off x="-2740546" y="2988741"/>
            <a:ext cx="6459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pen Sans"/>
              <a:buNone/>
            </a:pPr>
            <a:r>
              <a:rPr lang="es-419" sz="3400"/>
              <a:t>PLANIFICACIÓN TRELLO</a:t>
            </a:r>
            <a:endParaRPr/>
          </a:p>
        </p:txBody>
      </p:sp>
      <p:pic>
        <p:nvPicPr>
          <p:cNvPr id="1205" name="Google Shape;1205;g394700ae86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6" y="446350"/>
            <a:ext cx="11294150" cy="58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g394700ae86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75" y="168313"/>
            <a:ext cx="9200800" cy="65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g394700ae869_0_12"/>
          <p:cNvSpPr txBox="1"/>
          <p:nvPr/>
        </p:nvSpPr>
        <p:spPr>
          <a:xfrm>
            <a:off x="2602350" y="1500200"/>
            <a:ext cx="505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3" name="Google Shape;1213;g394700ae869_0_12"/>
          <p:cNvSpPr txBox="1"/>
          <p:nvPr/>
        </p:nvSpPr>
        <p:spPr>
          <a:xfrm>
            <a:off x="4163100" y="4117200"/>
            <a:ext cx="505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4" name="Google Shape;1214;g394700ae869_0_12"/>
          <p:cNvSpPr txBox="1"/>
          <p:nvPr/>
        </p:nvSpPr>
        <p:spPr>
          <a:xfrm>
            <a:off x="5723839" y="4147136"/>
            <a:ext cx="505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g394700ae869_0_12"/>
          <p:cNvSpPr txBox="1"/>
          <p:nvPr/>
        </p:nvSpPr>
        <p:spPr>
          <a:xfrm>
            <a:off x="7391725" y="4911850"/>
            <a:ext cx="505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6" name="Google Shape;1216;g394700ae869_0_12"/>
          <p:cNvSpPr txBox="1"/>
          <p:nvPr/>
        </p:nvSpPr>
        <p:spPr>
          <a:xfrm>
            <a:off x="9013025" y="4757375"/>
            <a:ext cx="505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85df6d7241_6_0"/>
          <p:cNvSpPr txBox="1"/>
          <p:nvPr/>
        </p:nvSpPr>
        <p:spPr>
          <a:xfrm>
            <a:off x="489850" y="138525"/>
            <a:ext cx="41025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</a:rPr>
              <a:t>Análisis de la Tabla: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Punto Crítico (🔴 Retrasada)</a:t>
            </a:r>
            <a:r>
              <a:rPr lang="es-419" sz="1100">
                <a:solidFill>
                  <a:schemeClr val="dk1"/>
                </a:solidFill>
              </a:rPr>
              <a:t>: Tienes 10 tarjetas retrasadas. Aunque tienen un avance promedio del 55% en sus checklists, es fundamental priorizarlas para evitar que el retraso impacte otras tareas.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Foco Principal (🟡 En Progreso)</a:t>
            </a:r>
            <a:r>
              <a:rPr lang="es-419" sz="1100">
                <a:solidFill>
                  <a:schemeClr val="dk1"/>
                </a:solidFill>
              </a:rPr>
              <a:t>: Las 29 tareas en progreso tienen un avance sólido del 72%. Mantener el ritmo aquí es clave para cumplir con los plazos futuros.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Lecciones Aprendidas (🟠 Completada con Retraso)</a:t>
            </a:r>
            <a:r>
              <a:rPr lang="es-419" sz="1100">
                <a:solidFill>
                  <a:schemeClr val="dk1"/>
                </a:solidFill>
              </a:rPr>
              <a:t>: El hecho de que 6 de las 10 tareas completadas se hayan entregado tarde sugiere que podría ser útil revisar las estimaciones de tiempo o los posibles obstáculos que surgieron durante su ejecución.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23" name="Google Shape;1223;g385df6d7241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125" y="277050"/>
            <a:ext cx="6172200" cy="276225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4" name="Google Shape;1224;g385df6d7241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450" y="3177825"/>
            <a:ext cx="7100049" cy="35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1"/>
          <p:cNvSpPr txBox="1"/>
          <p:nvPr>
            <p:ph type="ctrTitle"/>
          </p:nvPr>
        </p:nvSpPr>
        <p:spPr>
          <a:xfrm>
            <a:off x="1104900" y="836955"/>
            <a:ext cx="79437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Open Sans"/>
              <a:buNone/>
            </a:pPr>
            <a:r>
              <a:rPr lang="es-419" sz="6800"/>
              <a:t>ARQUITECTURAS Y DIAGRAMAS 4+1</a:t>
            </a:r>
            <a:endParaRPr sz="68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3"/>
          <p:cNvSpPr txBox="1"/>
          <p:nvPr>
            <p:ph type="title"/>
          </p:nvPr>
        </p:nvSpPr>
        <p:spPr>
          <a:xfrm>
            <a:off x="1524000" y="0"/>
            <a:ext cx="90525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Quattrocento Sans"/>
              <a:buNone/>
            </a:pPr>
            <a:r>
              <a:rPr lang="es-419">
                <a:latin typeface="Quattrocento Sans"/>
                <a:ea typeface="Quattrocento Sans"/>
                <a:cs typeface="Quattrocento Sans"/>
                <a:sym typeface="Quattrocento Sans"/>
              </a:rPr>
              <a:t>ARQUITECTURA GCP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37" name="Google Shape;1237;p13" title="Imagen de WhatsApp 2025-09-26 a las 21.32.39_d2a9610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500" y="1034400"/>
            <a:ext cx="4673376" cy="502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4"/>
          <p:cNvSpPr txBox="1"/>
          <p:nvPr>
            <p:ph type="title"/>
          </p:nvPr>
        </p:nvSpPr>
        <p:spPr>
          <a:xfrm>
            <a:off x="1569725" y="109050"/>
            <a:ext cx="90525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Quattrocento Sans"/>
              <a:buNone/>
            </a:pPr>
            <a:r>
              <a:rPr lang="es-419">
                <a:latin typeface="Quattrocento Sans"/>
                <a:ea typeface="Quattrocento Sans"/>
                <a:cs typeface="Quattrocento Sans"/>
                <a:sym typeface="Quattrocento Sans"/>
              </a:rPr>
              <a:t>ARQUITECTURA TÉCNICA BACKEND</a:t>
            </a:r>
            <a:endParaRPr/>
          </a:p>
        </p:txBody>
      </p:sp>
      <p:pic>
        <p:nvPicPr>
          <p:cNvPr id="1244" name="Google Shape;1244;p14" title="diagram-export-26-9-2025-22_05_14.png"/>
          <p:cNvPicPr preferRelativeResize="0"/>
          <p:nvPr/>
        </p:nvPicPr>
        <p:blipFill rotWithShape="1">
          <a:blip r:embed="rId3">
            <a:alphaModFix/>
          </a:blip>
          <a:srcRect b="8475" l="0" r="0" t="0"/>
          <a:stretch/>
        </p:blipFill>
        <p:spPr>
          <a:xfrm>
            <a:off x="2000650" y="1143450"/>
            <a:ext cx="8621575" cy="573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8e29d741cb_0_591"/>
          <p:cNvSpPr txBox="1"/>
          <p:nvPr>
            <p:ph type="ctrTitle"/>
          </p:nvPr>
        </p:nvSpPr>
        <p:spPr>
          <a:xfrm>
            <a:off x="1524001" y="836955"/>
            <a:ext cx="59436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Open Sans"/>
              <a:buNone/>
            </a:pPr>
            <a:r>
              <a:rPr lang="es-419" sz="5600"/>
              <a:t>Vista Lógica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5"/>
          <p:cNvSpPr txBox="1"/>
          <p:nvPr>
            <p:ph type="title"/>
          </p:nvPr>
        </p:nvSpPr>
        <p:spPr>
          <a:xfrm>
            <a:off x="1503950" y="25250"/>
            <a:ext cx="90525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Quattrocento Sans"/>
              <a:buNone/>
            </a:pPr>
            <a:r>
              <a:rPr lang="es-419">
                <a:latin typeface="Quattrocento Sans"/>
                <a:ea typeface="Quattrocento Sans"/>
                <a:cs typeface="Quattrocento Sans"/>
                <a:sym typeface="Quattrocento Sans"/>
              </a:rPr>
              <a:t>MODELO DE DATOS</a:t>
            </a:r>
            <a:endParaRPr/>
          </a:p>
        </p:txBody>
      </p:sp>
      <p:pic>
        <p:nvPicPr>
          <p:cNvPr id="1257" name="Google Shape;1257;p15" title="Untitled.png"/>
          <p:cNvPicPr preferRelativeResize="0"/>
          <p:nvPr/>
        </p:nvPicPr>
        <p:blipFill rotWithShape="1">
          <a:blip r:embed="rId3">
            <a:alphaModFix/>
          </a:blip>
          <a:srcRect b="2931" l="0" r="3456" t="0"/>
          <a:stretch/>
        </p:blipFill>
        <p:spPr>
          <a:xfrm>
            <a:off x="3721925" y="838950"/>
            <a:ext cx="5285774" cy="591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8e29d741cb_0_596"/>
          <p:cNvSpPr txBox="1"/>
          <p:nvPr/>
        </p:nvSpPr>
        <p:spPr>
          <a:xfrm>
            <a:off x="191525" y="100325"/>
            <a:ext cx="1035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Diagrama de Clases</a:t>
            </a:r>
            <a:endParaRPr/>
          </a:p>
        </p:txBody>
      </p:sp>
      <p:pic>
        <p:nvPicPr>
          <p:cNvPr id="1264" name="Google Shape;1264;g38e29d741cb_0_596" title="Diagrama de Clases del Dominio.png"/>
          <p:cNvPicPr preferRelativeResize="0"/>
          <p:nvPr/>
        </p:nvPicPr>
        <p:blipFill rotWithShape="1">
          <a:blip r:embed="rId3">
            <a:alphaModFix/>
          </a:blip>
          <a:srcRect b="0" l="27213" r="29075" t="0"/>
          <a:stretch/>
        </p:blipFill>
        <p:spPr>
          <a:xfrm>
            <a:off x="3666476" y="777425"/>
            <a:ext cx="4344975" cy="57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38e29d741cb_0_1168"/>
          <p:cNvSpPr txBox="1"/>
          <p:nvPr/>
        </p:nvSpPr>
        <p:spPr>
          <a:xfrm rot="-5400648">
            <a:off x="-1989301" y="2751902"/>
            <a:ext cx="636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Diagramas de Secuencia Ventas</a:t>
            </a:r>
            <a:endParaRPr b="1" sz="4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1" name="Google Shape;1271;g38e29d741cb_0_1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25" y="152400"/>
            <a:ext cx="5474391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g38e29d741cb_0_1168" title="Untitled diagram-2025-10-19-2145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897" y="152400"/>
            <a:ext cx="10331709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"/>
          <p:cNvSpPr txBox="1"/>
          <p:nvPr>
            <p:ph type="ctrTitle"/>
          </p:nvPr>
        </p:nvSpPr>
        <p:spPr>
          <a:xfrm>
            <a:off x="2811150" y="439775"/>
            <a:ext cx="5943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Open Sans"/>
              <a:buNone/>
            </a:pPr>
            <a:r>
              <a:rPr lang="es-419" sz="5600"/>
              <a:t>CONTENIDO</a:t>
            </a:r>
            <a:endParaRPr sz="5600"/>
          </a:p>
        </p:txBody>
      </p:sp>
      <p:sp>
        <p:nvSpPr>
          <p:cNvPr id="1142" name="Google Shape;1142;p2"/>
          <p:cNvSpPr/>
          <p:nvPr/>
        </p:nvSpPr>
        <p:spPr>
          <a:xfrm>
            <a:off x="1210850" y="1547075"/>
            <a:ext cx="5075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Equipo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Resumen Ejecutivo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Problema Detectado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Solución Ctrl+Pyme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de Negocio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Roadmap de desarrollo (imagen Trello)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Arquitectura GCP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Arquitectura Técnica Backend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de Datos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Riesgos y Mitigaciones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Compromisos y </a:t>
            </a: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Próximos Pasos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Conclusión</a:t>
            </a:r>
            <a:endParaRPr b="1" i="0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3" name="Google Shape;1143;p2"/>
          <p:cNvSpPr/>
          <p:nvPr/>
        </p:nvSpPr>
        <p:spPr>
          <a:xfrm>
            <a:off x="1018375" y="1547075"/>
            <a:ext cx="7899000" cy="4857600"/>
          </a:xfrm>
          <a:prstGeom prst="rect">
            <a:avLst/>
          </a:prstGeom>
          <a:solidFill>
            <a:srgbClr val="AD717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2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Equipo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2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Resumen Ejecutivo</a:t>
            </a:r>
            <a:endParaRPr/>
          </a:p>
          <a:p>
            <a:pPr indent="-152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Problema Detectado</a:t>
            </a:r>
            <a:endParaRPr/>
          </a:p>
          <a:p>
            <a:pPr indent="-152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Solución Ctrl+Pyme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2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de Negocio</a:t>
            </a:r>
            <a:endParaRPr/>
          </a:p>
          <a:p>
            <a:pPr indent="-152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Roadmap de desarrollo (imagen Trello)</a:t>
            </a:r>
            <a:endParaRPr/>
          </a:p>
          <a:p>
            <a:pPr indent="-152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Riesgos y Mitigaciones</a:t>
            </a:r>
            <a:endParaRPr/>
          </a:p>
          <a:p>
            <a:pPr indent="-152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Compromisos y Próximos Pasos</a:t>
            </a:r>
            <a:endParaRPr/>
          </a:p>
          <a:p>
            <a:pPr indent="-152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</a:pPr>
            <a:r>
              <a:rPr b="1" lang="es-419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Conclusión</a:t>
            </a:r>
            <a:endParaRPr b="1" i="0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g39b167a617d_0_2" title="Untitled diagram-2025-10-19-2155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250"/>
            <a:ext cx="12192000" cy="5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g39b167a617d_0_2"/>
          <p:cNvSpPr txBox="1"/>
          <p:nvPr/>
        </p:nvSpPr>
        <p:spPr>
          <a:xfrm rot="-605">
            <a:off x="-734772" y="282532"/>
            <a:ext cx="136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Diagramas de Secuencia </a:t>
            </a:r>
            <a:r>
              <a:rPr b="1" lang="es-419" sz="3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Gestión y Pago de Suscripción</a:t>
            </a:r>
            <a:endParaRPr b="1" sz="3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8e29d741cb_0_2303"/>
          <p:cNvSpPr txBox="1"/>
          <p:nvPr>
            <p:ph type="ctrTitle"/>
          </p:nvPr>
        </p:nvSpPr>
        <p:spPr>
          <a:xfrm>
            <a:off x="1524000" y="836950"/>
            <a:ext cx="90639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</a:pPr>
            <a:r>
              <a:rPr lang="es-419"/>
              <a:t>Vista de Despliegue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8e29d741cb_0_2873"/>
          <p:cNvSpPr txBox="1"/>
          <p:nvPr/>
        </p:nvSpPr>
        <p:spPr>
          <a:xfrm>
            <a:off x="255350" y="63850"/>
            <a:ext cx="115206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</a:pP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Diagrama</a:t>
            </a:r>
            <a:r>
              <a:rPr b="1" lang="es-419" sz="6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 componentes</a:t>
            </a:r>
            <a:endParaRPr b="1" sz="4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2" name="Google Shape;1292;g38e29d741cb_0_2873" title="mermaid-ai-diagram-2025-10-16-2027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5" y="1119781"/>
            <a:ext cx="11887201" cy="473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8e29d741cb_0_3422"/>
          <p:cNvSpPr txBox="1"/>
          <p:nvPr/>
        </p:nvSpPr>
        <p:spPr>
          <a:xfrm>
            <a:off x="255350" y="63850"/>
            <a:ext cx="115206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</a:pP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Diagrama</a:t>
            </a:r>
            <a:r>
              <a:rPr b="1" lang="es-419" sz="64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 paquetes</a:t>
            </a:r>
            <a:endParaRPr b="1" sz="4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9" name="Google Shape;1299;g38e29d741cb_0_3422" title="Diagrama de paquetes.png"/>
          <p:cNvPicPr preferRelativeResize="0"/>
          <p:nvPr/>
        </p:nvPicPr>
        <p:blipFill rotWithShape="1">
          <a:blip r:embed="rId3">
            <a:alphaModFix/>
          </a:blip>
          <a:srcRect b="12041" l="0" r="0" t="12978"/>
          <a:stretch/>
        </p:blipFill>
        <p:spPr>
          <a:xfrm>
            <a:off x="435025" y="1435275"/>
            <a:ext cx="11321948" cy="493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38e29d741cb_0_4015"/>
          <p:cNvSpPr txBox="1"/>
          <p:nvPr>
            <p:ph type="ctrTitle"/>
          </p:nvPr>
        </p:nvSpPr>
        <p:spPr>
          <a:xfrm>
            <a:off x="1463400" y="836950"/>
            <a:ext cx="92652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</a:pPr>
            <a:r>
              <a:rPr lang="es-419"/>
              <a:t>Vista de Procesos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g38e29d741cb_0_4020" title="Digarmas de Procesos Cliente Sa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00" y="152400"/>
            <a:ext cx="10973798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g38e29d741cb_0_4025" title="Digarmas de Procesos Ventas P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60257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g38e29d741cb_0_4030" title="Digarmas de Procesos de Inventar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75" y="152400"/>
            <a:ext cx="741489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g38e29d741cb_0_4035" title="diagrama proceso admin cliente.png"/>
          <p:cNvPicPr preferRelativeResize="0"/>
          <p:nvPr/>
        </p:nvPicPr>
        <p:blipFill rotWithShape="1">
          <a:blip r:embed="rId3">
            <a:alphaModFix/>
          </a:blip>
          <a:srcRect b="8248" l="0" r="0" t="0"/>
          <a:stretch/>
        </p:blipFill>
        <p:spPr>
          <a:xfrm>
            <a:off x="2754150" y="74600"/>
            <a:ext cx="6658100" cy="66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8e29d741cb_0_4602"/>
          <p:cNvSpPr txBox="1"/>
          <p:nvPr>
            <p:ph type="ctrTitle"/>
          </p:nvPr>
        </p:nvSpPr>
        <p:spPr>
          <a:xfrm>
            <a:off x="1524000" y="836950"/>
            <a:ext cx="90639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</a:pPr>
            <a:r>
              <a:rPr lang="es-419"/>
              <a:t>Vista </a:t>
            </a:r>
            <a:r>
              <a:rPr lang="es-419"/>
              <a:t>Física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"/>
          <p:cNvSpPr txBox="1"/>
          <p:nvPr>
            <p:ph type="title"/>
          </p:nvPr>
        </p:nvSpPr>
        <p:spPr>
          <a:xfrm>
            <a:off x="315540" y="1181326"/>
            <a:ext cx="46635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</a:pPr>
            <a:r>
              <a:rPr lang="es-419"/>
              <a:t>LÍDERES</a:t>
            </a:r>
            <a:r>
              <a:rPr lang="es-419"/>
              <a:t> DE PROYECTO</a:t>
            </a:r>
            <a:endParaRPr/>
          </a:p>
        </p:txBody>
      </p:sp>
      <p:sp>
        <p:nvSpPr>
          <p:cNvPr id="1150" name="Google Shape;1150;p3"/>
          <p:cNvSpPr txBox="1"/>
          <p:nvPr>
            <p:ph idx="1" type="body"/>
          </p:nvPr>
        </p:nvSpPr>
        <p:spPr>
          <a:xfrm>
            <a:off x="315591" y="2819336"/>
            <a:ext cx="44604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s-419"/>
              <a:t>Colaboración y gestión de tareas</a:t>
            </a:r>
            <a:br>
              <a:rPr b="1" lang="es-419"/>
            </a:br>
            <a:br>
              <a:rPr b="1" lang="es-419"/>
            </a:br>
            <a:r>
              <a:rPr b="1" lang="es-419"/>
              <a:t>Las tareas se asignan semanalmente y los obstáculos se resuelven mediante reuniones estratégicas para mantener una colaboración eficaz.</a:t>
            </a:r>
            <a:endParaRPr/>
          </a:p>
        </p:txBody>
      </p:sp>
      <p:pic>
        <p:nvPicPr>
          <p:cNvPr id="1151" name="Google Shape;1151;p3" title="Gemini_Generated_Image_f6gi51f6gi51f6gi.png"/>
          <p:cNvPicPr preferRelativeResize="0"/>
          <p:nvPr/>
        </p:nvPicPr>
        <p:blipFill rotWithShape="1">
          <a:blip r:embed="rId3">
            <a:alphaModFix/>
          </a:blip>
          <a:srcRect b="0" l="0" r="0" t="9763"/>
          <a:stretch/>
        </p:blipFill>
        <p:spPr>
          <a:xfrm>
            <a:off x="5756375" y="334800"/>
            <a:ext cx="2145000" cy="265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52" name="Google Shape;1152;p3"/>
          <p:cNvSpPr txBox="1"/>
          <p:nvPr/>
        </p:nvSpPr>
        <p:spPr>
          <a:xfrm>
            <a:off x="6036075" y="51179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Gricel Sánchez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 Owner / Documentadora</a:t>
            </a:r>
            <a:endParaRPr/>
          </a:p>
        </p:txBody>
      </p:sp>
      <p:sp>
        <p:nvSpPr>
          <p:cNvPr id="1153" name="Google Shape;1153;p3"/>
          <p:cNvSpPr txBox="1"/>
          <p:nvPr/>
        </p:nvSpPr>
        <p:spPr>
          <a:xfrm>
            <a:off x="8130675" y="16026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Hernán Cabeza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Scrum Master / Desarrollador</a:t>
            </a:r>
            <a:endParaRPr/>
          </a:p>
        </p:txBody>
      </p:sp>
      <p:pic>
        <p:nvPicPr>
          <p:cNvPr id="1154" name="Google Shape;1154;p3" title="Gemini_Generated_Image_eqj7hseqj7hseqj7.png"/>
          <p:cNvPicPr preferRelativeResize="0"/>
          <p:nvPr/>
        </p:nvPicPr>
        <p:blipFill rotWithShape="1">
          <a:blip r:embed="rId4">
            <a:alphaModFix/>
          </a:blip>
          <a:srcRect b="3658" l="0" r="0" t="6679"/>
          <a:stretch/>
        </p:blipFill>
        <p:spPr>
          <a:xfrm>
            <a:off x="9036075" y="3552450"/>
            <a:ext cx="1500900" cy="2878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8e29d741cb_0_4607"/>
          <p:cNvSpPr txBox="1"/>
          <p:nvPr/>
        </p:nvSpPr>
        <p:spPr>
          <a:xfrm>
            <a:off x="713075" y="0"/>
            <a:ext cx="1026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Diagrama de Despliegue en GCP</a:t>
            </a:r>
            <a:endParaRPr b="1" sz="4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2" name="Google Shape;1342;g38e29d741cb_0_4607" title="Untitled diagram-2025-10-16-2059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438" y="563100"/>
            <a:ext cx="9993134" cy="61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8e29d741cb_0_4613"/>
          <p:cNvSpPr txBox="1"/>
          <p:nvPr/>
        </p:nvSpPr>
        <p:spPr>
          <a:xfrm>
            <a:off x="1765950" y="62925"/>
            <a:ext cx="866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Componentes de Infraestructura</a:t>
            </a:r>
            <a:r>
              <a:rPr lang="es-419"/>
              <a:t> </a:t>
            </a:r>
            <a:endParaRPr/>
          </a:p>
        </p:txBody>
      </p:sp>
      <p:pic>
        <p:nvPicPr>
          <p:cNvPr id="1349" name="Google Shape;1349;g38e29d741cb_0_4613" title="Untitled diagram-2025-10-16-2115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0" y="1485875"/>
            <a:ext cx="11887201" cy="44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38e29d741cb_0_5162"/>
          <p:cNvSpPr txBox="1"/>
          <p:nvPr>
            <p:ph type="ctrTitle"/>
          </p:nvPr>
        </p:nvSpPr>
        <p:spPr>
          <a:xfrm>
            <a:off x="1524000" y="836950"/>
            <a:ext cx="8781300" cy="4649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Open Sans"/>
              <a:buNone/>
            </a:pPr>
            <a:r>
              <a:rPr lang="es-419" sz="5600">
                <a:solidFill>
                  <a:schemeClr val="lt2"/>
                </a:solidFill>
              </a:rPr>
              <a:t>Vista</a:t>
            </a:r>
            <a:r>
              <a:rPr lang="es-419">
                <a:solidFill>
                  <a:schemeClr val="lt2"/>
                </a:solidFill>
              </a:rPr>
              <a:t> de Escenarios (Casos de Uso)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8e29d741cb_0_5188"/>
          <p:cNvSpPr txBox="1"/>
          <p:nvPr/>
        </p:nvSpPr>
        <p:spPr>
          <a:xfrm rot="-5400000">
            <a:off x="-1496025" y="3028788"/>
            <a:ext cx="478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Diagramas</a:t>
            </a: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 CU</a:t>
            </a:r>
            <a:endParaRPr b="1" sz="4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2" name="Google Shape;1362;g38e29d741cb_0_5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438" y="262738"/>
            <a:ext cx="7611125" cy="63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9bf6ec9c63_0_8"/>
          <p:cNvSpPr txBox="1"/>
          <p:nvPr/>
        </p:nvSpPr>
        <p:spPr>
          <a:xfrm rot="-5400000">
            <a:off x="-1496025" y="3028788"/>
            <a:ext cx="478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Diagramas de CU</a:t>
            </a:r>
            <a:endParaRPr b="1" sz="4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9" name="Google Shape;1369;g39bf6ec9c6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926" y="549250"/>
            <a:ext cx="9880951" cy="56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9bf6ec9c63_0_15"/>
          <p:cNvSpPr txBox="1"/>
          <p:nvPr/>
        </p:nvSpPr>
        <p:spPr>
          <a:xfrm rot="-5400000">
            <a:off x="-1496025" y="3028788"/>
            <a:ext cx="478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Diagramas de CU</a:t>
            </a:r>
            <a:endParaRPr b="1" sz="4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6" name="Google Shape;1376;g39bf6ec9c6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25" y="523750"/>
            <a:ext cx="9969600" cy="58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6"/>
          <p:cNvSpPr txBox="1"/>
          <p:nvPr>
            <p:ph type="ctrTitle"/>
          </p:nvPr>
        </p:nvSpPr>
        <p:spPr>
          <a:xfrm>
            <a:off x="1524000" y="836950"/>
            <a:ext cx="92652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</a:pPr>
            <a:r>
              <a:rPr lang="es-419"/>
              <a:t>RIESGOS, COMPROMISOS Y PRÓXIMOS PASOS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7"/>
          <p:cNvSpPr txBox="1"/>
          <p:nvPr>
            <p:ph type="title"/>
          </p:nvPr>
        </p:nvSpPr>
        <p:spPr>
          <a:xfrm>
            <a:off x="1529442" y="731520"/>
            <a:ext cx="10053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</a:pPr>
            <a:r>
              <a:rPr lang="es-419"/>
              <a:t>RIESGOS Y MITIGACIONES</a:t>
            </a:r>
            <a:endParaRPr/>
          </a:p>
        </p:txBody>
      </p:sp>
      <p:pic>
        <p:nvPicPr>
          <p:cNvPr id="1389" name="Google Shape;1389;p17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451" y="2067756"/>
            <a:ext cx="9533400" cy="24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7"/>
          <p:cNvSpPr txBox="1"/>
          <p:nvPr/>
        </p:nvSpPr>
        <p:spPr>
          <a:xfrm>
            <a:off x="1529450" y="4697100"/>
            <a:ext cx="9533400" cy="169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Bloqueante</a:t>
            </a:r>
            <a:r>
              <a:rPr b="1" lang="es-419"/>
              <a:t>: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Riesgo</a:t>
            </a:r>
            <a:r>
              <a:rPr lang="es-419"/>
              <a:t>: Ante las dificultades para configurar métodos de pago en GCP y acceder a los $300 USD de crédito gratuito dentro del plazo de 90 días, (</a:t>
            </a:r>
            <a:r>
              <a:rPr b="1" lang="es-419"/>
              <a:t>Nivel Alto</a:t>
            </a:r>
            <a:r>
              <a:rPr lang="es-419"/>
              <a:t>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Mitigación</a:t>
            </a:r>
            <a:r>
              <a:rPr lang="es-419"/>
              <a:t>: Se optó por plataformas alternativas que mantienen la misma arquitectura cloud-native y escalabilidad empresarial. Vertel y Sumabase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94700ae869_0_24"/>
          <p:cNvSpPr txBox="1"/>
          <p:nvPr>
            <p:ph type="title"/>
          </p:nvPr>
        </p:nvSpPr>
        <p:spPr>
          <a:xfrm>
            <a:off x="609600" y="384300"/>
            <a:ext cx="9667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es-419"/>
              <a:t>COMPROMISO Y PRÓXIMOS PASOS</a:t>
            </a:r>
            <a:endParaRPr/>
          </a:p>
        </p:txBody>
      </p:sp>
      <p:pic>
        <p:nvPicPr>
          <p:cNvPr id="1397" name="Google Shape;1397;g394700ae86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4100"/>
            <a:ext cx="11887200" cy="440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9"/>
          <p:cNvSpPr txBox="1"/>
          <p:nvPr>
            <p:ph type="ctrTitle"/>
          </p:nvPr>
        </p:nvSpPr>
        <p:spPr>
          <a:xfrm>
            <a:off x="1524001" y="836955"/>
            <a:ext cx="59436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</a:pPr>
            <a:r>
              <a:rPr lang="es-419"/>
              <a:t>CIERRE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"/>
          <p:cNvSpPr txBox="1"/>
          <p:nvPr>
            <p:ph type="title"/>
          </p:nvPr>
        </p:nvSpPr>
        <p:spPr>
          <a:xfrm>
            <a:off x="731520" y="573369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</a:pPr>
            <a:r>
              <a:rPr lang="es-419"/>
              <a:t>RESUMEN EJECUTIVO</a:t>
            </a:r>
            <a:endParaRPr/>
          </a:p>
        </p:txBody>
      </p:sp>
      <p:sp>
        <p:nvSpPr>
          <p:cNvPr id="1161" name="Google Shape;1161;p4"/>
          <p:cNvSpPr txBox="1"/>
          <p:nvPr>
            <p:ph idx="1" type="body"/>
          </p:nvPr>
        </p:nvSpPr>
        <p:spPr>
          <a:xfrm>
            <a:off x="731520" y="1725456"/>
            <a:ext cx="7346700" cy="4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s-419"/>
              <a:t>Solución SaaS para PYMES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Ctrl+Pyme digitaliza la gestión operativa de las pequeñas y medianas empresas en Chile para mejorar el control y la eficiencia.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s-419"/>
              <a:t>Funcionalidades principales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Las funciones clave incluyen gestión de productos, control de caja, informes avanzados y servicios de suscripción en la web y dispositivos móviles.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s-419"/>
              <a:t>Tecnología moderna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La integración con PostgreSQL, Express y React garantiza una arquitectura robusta y escalable para la plataforma.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s-419"/>
              <a:t>Impacto en el crecimiento empresarial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Ctrl+Pyme permite a los emprendedores tomar decisiones informadas, mejorando la competitividad y promoviendo el crecimiento sostenible.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Smartphone, tablet pc and a laptop with infographic screen on wooden desk" id="1162" name="Google Shape;1162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5444" r="40146" t="0"/>
          <a:stretch/>
        </p:blipFill>
        <p:spPr>
          <a:xfrm>
            <a:off x="9603033" y="301752"/>
            <a:ext cx="2287212" cy="625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20"/>
          <p:cNvSpPr txBox="1"/>
          <p:nvPr>
            <p:ph type="title"/>
          </p:nvPr>
        </p:nvSpPr>
        <p:spPr>
          <a:xfrm>
            <a:off x="731520" y="73152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</a:pPr>
            <a:r>
              <a:rPr lang="es-419"/>
              <a:t>CONCLUSIÓN</a:t>
            </a:r>
            <a:endParaRPr/>
          </a:p>
        </p:txBody>
      </p:sp>
      <p:sp>
        <p:nvSpPr>
          <p:cNvPr id="1410" name="Google Shape;1410;p20"/>
          <p:cNvSpPr txBox="1"/>
          <p:nvPr>
            <p:ph idx="1" type="body"/>
          </p:nvPr>
        </p:nvSpPr>
        <p:spPr>
          <a:xfrm>
            <a:off x="731520" y="1984248"/>
            <a:ext cx="68580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s-419"/>
              <a:t>Avances Técnicos y Arquitectónicos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Se lograron avances significativos en el diseño técnico, la arquitectura del sistema y la implementación de módulos funcionales.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s-419"/>
              <a:t>Metodología SCRUM y Kanban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La metodología SCRUM+Kanban mantuvo la organización, la priorización de tareas y la visualización del flujo de trabajo de forma eficaz.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s-419"/>
              <a:t>Compromiso y Adaptabilidad del Equipo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El equipo demuestra compromiso con la calidad y se adapta con flexibilidad a los cambios, garantizando así la entrega continua de valor.</a:t>
            </a:r>
            <a:endParaRPr/>
          </a:p>
        </p:txBody>
      </p:sp>
      <p:pic>
        <p:nvPicPr>
          <p:cNvPr descr="People at the meeting desk" id="1411" name="Google Shape;1411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" l="35707" r="43722" t="0"/>
          <a:stretch/>
        </p:blipFill>
        <p:spPr>
          <a:xfrm>
            <a:off x="9603033" y="301752"/>
            <a:ext cx="2287212" cy="625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890233ec07_0_29"/>
          <p:cNvSpPr txBox="1"/>
          <p:nvPr>
            <p:ph type="ctrTitle"/>
          </p:nvPr>
        </p:nvSpPr>
        <p:spPr>
          <a:xfrm>
            <a:off x="1148700" y="462503"/>
            <a:ext cx="59436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</a:pPr>
            <a:r>
              <a:rPr lang="es-419"/>
              <a:t>MUCHAS GRACIAS</a:t>
            </a:r>
            <a:endParaRPr/>
          </a:p>
        </p:txBody>
      </p:sp>
      <p:pic>
        <p:nvPicPr>
          <p:cNvPr id="1418" name="Google Shape;1418;g3890233ec07_0_29"/>
          <p:cNvPicPr preferRelativeResize="0"/>
          <p:nvPr/>
        </p:nvPicPr>
        <p:blipFill rotWithShape="1">
          <a:blip r:embed="rId3">
            <a:alphaModFix/>
          </a:blip>
          <a:srcRect b="24241" l="4747" r="-2432" t="22828"/>
          <a:stretch/>
        </p:blipFill>
        <p:spPr>
          <a:xfrm>
            <a:off x="5337222" y="3236125"/>
            <a:ext cx="5895600" cy="317190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"/>
          <p:cNvSpPr txBox="1"/>
          <p:nvPr>
            <p:ph type="title"/>
          </p:nvPr>
        </p:nvSpPr>
        <p:spPr>
          <a:xfrm>
            <a:off x="731520" y="73152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</a:pPr>
            <a:r>
              <a:rPr lang="es-419"/>
              <a:t>PROBLEMA DETECTADO</a:t>
            </a:r>
            <a:endParaRPr/>
          </a:p>
        </p:txBody>
      </p:sp>
      <p:sp>
        <p:nvSpPr>
          <p:cNvPr id="1169" name="Google Shape;1169;p5"/>
          <p:cNvSpPr txBox="1"/>
          <p:nvPr>
            <p:ph idx="1" type="body"/>
          </p:nvPr>
        </p:nvSpPr>
        <p:spPr>
          <a:xfrm>
            <a:off x="731520" y="1840475"/>
            <a:ext cx="7433100" cy="4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s-419"/>
              <a:t>Desafíos en las Pequeñas Empresas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br>
              <a:rPr lang="es-419"/>
            </a:br>
            <a:r>
              <a:rPr lang="es-419"/>
              <a:t>Las PYMES locales se enfrentan a la gestión manual de procesos, errores de inventario e informes poco fiables, lo que limita su crecimiento y eficiencia.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s-419"/>
              <a:t>Alfabetización Digital Limitada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br>
              <a:rPr lang="es-419"/>
            </a:br>
            <a:r>
              <a:rPr lang="es-419"/>
              <a:t>El bajo nivel de competencias digitales de los usuarios dificulta la adopción de tecnología, lo que reduce la competitividad frente a empresas más tecnológicas.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s-419"/>
              <a:t>Solución Ctrl+Pyme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s-419"/>
              <a:t>Ctrl+Pyme ofrece tecnología accesible para automatizar tareas, centralizar datos y mejorar la visibilidad empresarial para diversos usuarios.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s-419"/>
              <a:t>Empoderando a Emprendedores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s-419"/>
              <a:t>La solución empodera a los emprendedores al ofrecer herramientas fáciles de usar que antes estaban fuera del alcance de las pequeñas empresas.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t/>
            </a:r>
            <a:endParaRPr b="1"/>
          </a:p>
        </p:txBody>
      </p:sp>
      <p:pic>
        <p:nvPicPr>
          <p:cNvPr descr="Small delivery service office" id="1170" name="Google Shape;1170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454" r="42135" t="0"/>
          <a:stretch/>
        </p:blipFill>
        <p:spPr>
          <a:xfrm>
            <a:off x="9603033" y="301752"/>
            <a:ext cx="2287212" cy="625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"/>
          <p:cNvSpPr txBox="1"/>
          <p:nvPr>
            <p:ph type="ctrTitle"/>
          </p:nvPr>
        </p:nvSpPr>
        <p:spPr>
          <a:xfrm>
            <a:off x="1524000" y="836955"/>
            <a:ext cx="68580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Open Sans"/>
              <a:buNone/>
            </a:pPr>
            <a:r>
              <a:rPr lang="es-419"/>
              <a:t>SOLUCIÓN Y MODELO DE NEGOCIO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"/>
          <p:cNvSpPr txBox="1"/>
          <p:nvPr>
            <p:ph type="title"/>
          </p:nvPr>
        </p:nvSpPr>
        <p:spPr>
          <a:xfrm>
            <a:off x="5529130" y="400841"/>
            <a:ext cx="46635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</a:pPr>
            <a:r>
              <a:rPr lang="es-419"/>
              <a:t>CTRL+PYME SOLUCIÓN</a:t>
            </a:r>
            <a:endParaRPr/>
          </a:p>
        </p:txBody>
      </p:sp>
      <p:pic>
        <p:nvPicPr>
          <p:cNvPr descr="Online banking tablet computer" id="1183" name="Google Shape;1183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" l="14821" r="10469" t="0"/>
          <a:stretch/>
        </p:blipFill>
        <p:spPr>
          <a:xfrm>
            <a:off x="301752" y="301752"/>
            <a:ext cx="4672584" cy="625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7"/>
          <p:cNvSpPr txBox="1"/>
          <p:nvPr>
            <p:ph idx="1" type="body"/>
          </p:nvPr>
        </p:nvSpPr>
        <p:spPr>
          <a:xfrm>
            <a:off x="5534572" y="2042959"/>
            <a:ext cx="5955900" cy="4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b="1" lang="es-419"/>
              <a:t>Diseño Modular y Roles de Usuario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La plataforma ofrece funciones modulares que se activan según los roles de usuario, brindando soporte a administradores, cajeros y supervisores con funcionalidades personalizadas.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br>
              <a:rPr lang="es-419"/>
            </a:br>
            <a:r>
              <a:rPr b="1" lang="es-419"/>
              <a:t>Accesibilidad e Integración Multidispositivo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Accesible vía web y móvil, Ctrl+Pyme se integra con sistemas de pago como Transbank para optimizar las operaciones comerciales.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br>
              <a:rPr lang="es-419"/>
            </a:br>
            <a:r>
              <a:rPr b="1" lang="es-419"/>
              <a:t>Arquitectura Tecnológica Moderna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s-419"/>
              <a:t>Desarrollada con React, Express y PostgreSQL, la plataforma garantiza escalabilidad, seguridad y eficiencia operativa para pymes.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"/>
          <p:cNvSpPr txBox="1"/>
          <p:nvPr>
            <p:ph type="title"/>
          </p:nvPr>
        </p:nvSpPr>
        <p:spPr>
          <a:xfrm>
            <a:off x="731524" y="458350"/>
            <a:ext cx="5864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"/>
              <a:buNone/>
            </a:pPr>
            <a:r>
              <a:rPr lang="es-419"/>
              <a:t>MODELO DE NEGOCIO</a:t>
            </a:r>
            <a:endParaRPr/>
          </a:p>
        </p:txBody>
      </p:sp>
      <p:sp>
        <p:nvSpPr>
          <p:cNvPr id="1191" name="Google Shape;1191;p8"/>
          <p:cNvSpPr txBox="1"/>
          <p:nvPr>
            <p:ph idx="1" type="body"/>
          </p:nvPr>
        </p:nvSpPr>
        <p:spPr>
          <a:xfrm>
            <a:off x="731520" y="1567306"/>
            <a:ext cx="7706400" cy="4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s-419"/>
              <a:t>Planes de Suscripción SaaS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s-419"/>
              <a:t>Ctrl+Pyme ofrece planes de suscripción flexibles mensuales, trimestrales y anuales para que las pymes accedan a tecnología avanzada a un precio asequible.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s-419"/>
              <a:t>Soporte Técnico Personalizado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s-419"/>
              <a:t>Cada plan incluye soporte técnico a medida para satisfacer las necesidades específicas de las pequeñas y medianas empresas.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s-419"/>
              <a:t>Sistema de Pago Escalable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s-419"/>
              <a:t>El módulo de suscripción gestiona eficientemente los pagos y las renovaciones, lo que permite escalar el servicio sin aumentar los costos operativos.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s-419"/>
              <a:t>Optimización Presupuestaria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s-419"/>
              <a:t>El uso de recursos gratuitos y educativos de plataformas en la nube ayuda a optimizar costos y a mantener el proyecto económicamente.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t/>
            </a:r>
            <a:endParaRPr b="1"/>
          </a:p>
        </p:txBody>
      </p:sp>
      <p:pic>
        <p:nvPicPr>
          <p:cNvPr descr="https://lh3.googleusercontent.com/-Fd55F0xpxto/UxSs4227D9I/AAAAAAAAA9Q/JdnzYRRgcHc/w400-h117-no/Cloud+Banner.jpg" id="1192" name="Google Shape;1192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" l="24510" r="49983" t="0"/>
          <a:stretch/>
        </p:blipFill>
        <p:spPr>
          <a:xfrm>
            <a:off x="9603033" y="301752"/>
            <a:ext cx="2287212" cy="625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9"/>
          <p:cNvSpPr txBox="1"/>
          <p:nvPr>
            <p:ph type="ctrTitle"/>
          </p:nvPr>
        </p:nvSpPr>
        <p:spPr>
          <a:xfrm>
            <a:off x="1524001" y="836955"/>
            <a:ext cx="59436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Open Sans"/>
              <a:buNone/>
            </a:pPr>
            <a:r>
              <a:rPr lang="es-419" sz="5600"/>
              <a:t>PLANIFICACIÓN Y ROADMAP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alaxy">
  <a:themeElements>
    <a:clrScheme name="Galaxy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laxy">
  <a:themeElements>
    <a:clrScheme name="Galaxy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alaxy">
  <a:themeElements>
    <a:clrScheme name="Galaxy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alaxy">
  <a:themeElements>
    <a:clrScheme name="Galaxy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2025-05-21T23:03:00Z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